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19"/>
  </p:notesMasterIdLst>
  <p:sldIdLst>
    <p:sldId id="256" r:id="rId3"/>
    <p:sldId id="258" r:id="rId4"/>
    <p:sldId id="259" r:id="rId5"/>
    <p:sldId id="261" r:id="rId6"/>
    <p:sldId id="301" r:id="rId7"/>
    <p:sldId id="263" r:id="rId8"/>
    <p:sldId id="302" r:id="rId9"/>
    <p:sldId id="265" r:id="rId10"/>
    <p:sldId id="266" r:id="rId11"/>
    <p:sldId id="290" r:id="rId12"/>
    <p:sldId id="291" r:id="rId13"/>
    <p:sldId id="293" r:id="rId14"/>
    <p:sldId id="294" r:id="rId15"/>
    <p:sldId id="298" r:id="rId16"/>
    <p:sldId id="299" r:id="rId17"/>
    <p:sldId id="286" r:id="rId18"/>
  </p:sldIdLst>
  <p:sldSz cx="9144000" cy="6858000" type="screen4x3"/>
  <p:notesSz cx="6858000" cy="9144000"/>
  <p:embeddedFontLst>
    <p:embeddedFont>
      <p:font typeface="Lucida Sans Unicode" pitchFamily="34" charset="0"/>
      <p:regular r:id="rId20"/>
    </p:embeddedFont>
    <p:embeddedFont>
      <p:font typeface="Magneto" pitchFamily="82" charset="0"/>
      <p:bold r:id="rId21"/>
    </p:embeddedFont>
    <p:embeddedFont>
      <p:font typeface="黑体" pitchFamily="49" charset="-122"/>
      <p:regular r:id="rId22"/>
    </p:embeddedFont>
    <p:embeddedFont>
      <p:font typeface="Wingdings 3" pitchFamily="18" charset="2"/>
      <p:regular r:id="rId23"/>
    </p:embeddedFont>
    <p:embeddedFont>
      <p:font typeface="华文新魏" pitchFamily="2" charset="-122"/>
      <p:regular r:id="rId24"/>
    </p:embeddedFont>
    <p:embeddedFont>
      <p:font typeface="字体管家娜娜体" charset="-122"/>
      <p:regular r:id="rId25"/>
    </p:embeddedFont>
    <p:embeddedFont>
      <p:font typeface="Verdana" pitchFamily="34" charset="0"/>
      <p:regular r:id="rId26"/>
      <p:bold r:id="rId27"/>
      <p:italic r:id="rId28"/>
      <p:boldItalic r:id="rId29"/>
    </p:embeddedFont>
    <p:embeddedFont>
      <p:font typeface="Wingdings 2" pitchFamily="18" charset="2"/>
      <p:regular r:id="rId30"/>
    </p:embeddedFont>
    <p:embeddedFont>
      <p:font typeface="Calibri" pitchFamily="34" charset="0"/>
      <p:regular r:id="rId31"/>
      <p:bold r:id="rId32"/>
      <p:italic r:id="rId33"/>
      <p:boldItalic r:id="rId34"/>
    </p:embeddedFont>
  </p:embeddedFontLst>
  <p:defaultTextStyle>
    <a:defPPr>
      <a:defRPr lang="zh-CN"/>
    </a:defPPr>
    <a:lvl1pPr lvl="0" algn="l" defTabSz="914400" fontAlgn="base">
      <a:spcBef>
        <a:spcPct val="0"/>
      </a:spcBef>
      <a:spcAft>
        <a:spcPct val="0"/>
      </a:spcAft>
      <a:buClr>
        <a:srgbClr val="000000"/>
      </a:buClr>
      <a:defRPr sz="1800" kern="1200" baseline="0">
        <a:solidFill>
          <a:schemeClr val="tx1"/>
        </a:solidFill>
        <a:latin typeface="Arial" charset="0"/>
      </a:defRPr>
    </a:lvl1pPr>
    <a:lvl2pPr marL="457200" lvl="1" indent="0" algn="l" defTabSz="914400" fontAlgn="base">
      <a:spcBef>
        <a:spcPct val="0"/>
      </a:spcBef>
      <a:spcAft>
        <a:spcPct val="0"/>
      </a:spcAft>
      <a:buClr>
        <a:srgbClr val="000000"/>
      </a:buClr>
      <a:defRPr sz="1800" kern="1200" baseline="0">
        <a:solidFill>
          <a:schemeClr val="tx1"/>
        </a:solidFill>
        <a:latin typeface="Arial" charset="0"/>
      </a:defRPr>
    </a:lvl2pPr>
    <a:lvl3pPr marL="914400" lvl="2" indent="0" algn="l" defTabSz="914400" fontAlgn="base">
      <a:spcBef>
        <a:spcPct val="0"/>
      </a:spcBef>
      <a:spcAft>
        <a:spcPct val="0"/>
      </a:spcAft>
      <a:buClr>
        <a:srgbClr val="000000"/>
      </a:buClr>
      <a:defRPr sz="1800" kern="1200" baseline="0">
        <a:solidFill>
          <a:schemeClr val="tx1"/>
        </a:solidFill>
        <a:latin typeface="Arial" charset="0"/>
      </a:defRPr>
    </a:lvl3pPr>
    <a:lvl4pPr marL="1371600" lvl="3" indent="0" algn="l" defTabSz="914400" fontAlgn="base">
      <a:spcBef>
        <a:spcPct val="0"/>
      </a:spcBef>
      <a:spcAft>
        <a:spcPct val="0"/>
      </a:spcAft>
      <a:buClr>
        <a:srgbClr val="000000"/>
      </a:buClr>
      <a:defRPr sz="1800" kern="1200" baseline="0">
        <a:solidFill>
          <a:schemeClr val="tx1"/>
        </a:solidFill>
        <a:latin typeface="Arial" charset="0"/>
      </a:defRPr>
    </a:lvl4pPr>
    <a:lvl5pPr marL="1828800" lvl="4" indent="0" algn="l" defTabSz="914400" fontAlgn="base">
      <a:spcBef>
        <a:spcPct val="0"/>
      </a:spcBef>
      <a:spcAft>
        <a:spcPct val="0"/>
      </a:spcAft>
      <a:buClr>
        <a:srgbClr val="000000"/>
      </a:buClr>
      <a:defRPr sz="1800" kern="1200" baseline="0">
        <a:solidFill>
          <a:schemeClr val="tx1"/>
        </a:solidFill>
        <a:latin typeface="Arial" charset="0"/>
      </a:defRPr>
    </a:lvl5pPr>
    <a:lvl6pPr marL="2286000" lvl="5" indent="0" algn="l" defTabSz="914400" fontAlgn="base">
      <a:spcBef>
        <a:spcPct val="0"/>
      </a:spcBef>
      <a:spcAft>
        <a:spcPct val="0"/>
      </a:spcAft>
      <a:buClr>
        <a:srgbClr val="000000"/>
      </a:buClr>
      <a:defRPr sz="1800" kern="1200" baseline="0">
        <a:solidFill>
          <a:schemeClr val="tx1"/>
        </a:solidFill>
        <a:latin typeface="Arial" charset="0"/>
      </a:defRPr>
    </a:lvl6pPr>
    <a:lvl7pPr marL="2743200" lvl="6" indent="0" algn="l" defTabSz="914400" fontAlgn="base">
      <a:spcBef>
        <a:spcPct val="0"/>
      </a:spcBef>
      <a:spcAft>
        <a:spcPct val="0"/>
      </a:spcAft>
      <a:buClr>
        <a:srgbClr val="000000"/>
      </a:buClr>
      <a:defRPr sz="1800" kern="1200" baseline="0">
        <a:solidFill>
          <a:schemeClr val="tx1"/>
        </a:solidFill>
        <a:latin typeface="Arial" charset="0"/>
      </a:defRPr>
    </a:lvl7pPr>
    <a:lvl8pPr marL="3200400" lvl="7" indent="0" algn="l" defTabSz="914400" fontAlgn="base">
      <a:spcBef>
        <a:spcPct val="0"/>
      </a:spcBef>
      <a:spcAft>
        <a:spcPct val="0"/>
      </a:spcAft>
      <a:buClr>
        <a:srgbClr val="000000"/>
      </a:buClr>
      <a:defRPr sz="1800" kern="1200" baseline="0">
        <a:solidFill>
          <a:schemeClr val="tx1"/>
        </a:solidFill>
        <a:latin typeface="Arial" charset="0"/>
      </a:defRPr>
    </a:lvl8pPr>
    <a:lvl9pPr marL="3657600" lvl="8" indent="0" algn="l" defTabSz="914400" fontAlgn="base">
      <a:spcBef>
        <a:spcPct val="0"/>
      </a:spcBef>
      <a:spcAft>
        <a:spcPct val="0"/>
      </a:spcAft>
      <a:buClr>
        <a:srgbClr val="000000"/>
      </a:buClr>
      <a:defRPr sz="1800" kern="1200" baseline="0">
        <a:solidFill>
          <a:schemeClr val="tx1"/>
        </a:solidFill>
        <a:latin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</p:showPr>
  <p:clrMru>
    <a:srgbClr val="C0C0C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65" d="100"/>
          <a:sy n="65" d="100"/>
        </p:scale>
        <p:origin x="-1524" y="-114"/>
      </p:cViewPr>
      <p:guideLst>
        <p:guide orient="horz" pos="2124"/>
        <p:guide pos="286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61600" cy="737616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C86690-E1A0-473F-AB9A-E328487E1409}" type="datetimeFigureOut">
              <a:rPr lang="zh-CN" altLang="en-US" smtClean="0"/>
              <a:t>2015/12/29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C3176-A51D-486D-AEC1-76E34F1DD39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0" hangingPunct="1"/>
            <a:endParaRPr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latinLnBrk="0" hangingPunct="1"/>
            <a:endParaRPr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latinLnBrk="0" hangingPunct="1"/>
            <a:fld id="{9A0DB2DC-4C9A-4742-B13C-FB6460FD3503}" type="slidenum">
              <a:rPr lang="zh-CN" altLang="en-US" dirty="0"/>
              <a:pPr lvl="0" eaLnBrk="1" latinLnBrk="0" hangingPunct="1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0" hangingPunct="1"/>
            <a:endParaRPr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latinLnBrk="0" hangingPunct="1"/>
            <a:endParaRPr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latinLnBrk="0" hangingPunct="1"/>
            <a:fld id="{9A0DB2DC-4C9A-4742-B13C-FB6460FD3503}" type="slidenum">
              <a:rPr lang="zh-CN" altLang="en-US" dirty="0"/>
              <a:pPr lvl="0" eaLnBrk="1" latinLnBrk="0" hangingPunct="1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73246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73246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0" hangingPunct="1"/>
            <a:endParaRPr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latinLnBrk="0" hangingPunct="1"/>
            <a:endParaRPr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latinLnBrk="0" hangingPunct="1"/>
            <a:fld id="{9A0DB2DC-4C9A-4742-B13C-FB6460FD3503}" type="slidenum">
              <a:rPr lang="zh-CN" altLang="en-US" dirty="0"/>
              <a:pPr lvl="0" eaLnBrk="1" latinLnBrk="0" hangingPunct="1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/>
              <a:pPr lvl="0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/>
              <a:pPr lvl="0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/>
              <a:pPr lvl="0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/>
              <a:pPr lvl="0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/>
              <a:pPr lvl="0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/>
              <a:pPr lvl="0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/>
              <a:pPr lvl="0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/>
              <a:pPr lvl="0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0" hangingPunct="1"/>
            <a:endParaRPr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latinLnBrk="0" hangingPunct="1"/>
            <a:endParaRPr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latinLnBrk="0" hangingPunct="1"/>
            <a:fld id="{9A0DB2DC-4C9A-4742-B13C-FB6460FD3503}" type="slidenum">
              <a:rPr lang="zh-CN" altLang="en-US" dirty="0"/>
              <a:pPr lvl="0" eaLnBrk="1" latinLnBrk="0" hangingPunct="1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/>
              <a:pPr lvl="0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/>
              <a:pPr lvl="0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en-US" altLang="zh-CN"/>
              <a:pPr lvl="0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0" hangingPunct="1"/>
            <a:endParaRPr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latinLnBrk="0" hangingPunct="1"/>
            <a:endParaRPr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latinLnBrk="0" hangingPunct="1"/>
            <a:fld id="{9A0DB2DC-4C9A-4742-B13C-FB6460FD3503}" type="slidenum">
              <a:rPr lang="zh-CN" altLang="en-US" dirty="0"/>
              <a:pPr lvl="0" eaLnBrk="1" latinLnBrk="0" hangingPunct="1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481138"/>
            <a:ext cx="4032504" cy="452596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481138"/>
            <a:ext cx="4032504" cy="452596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0" hangingPunct="1"/>
            <a:endParaRPr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latinLnBrk="0" hangingPunct="1"/>
            <a:endParaRPr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latinLnBrk="0" hangingPunct="1"/>
            <a:fld id="{9A0DB2DC-4C9A-4742-B13C-FB6460FD3503}" type="slidenum">
              <a:rPr lang="zh-CN" altLang="en-US" dirty="0"/>
              <a:pPr lvl="0" eaLnBrk="1" latinLnBrk="0" hangingPunct="1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0" hangingPunct="1"/>
            <a:endParaRPr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latinLnBrk="0" hangingPunct="1"/>
            <a:endParaRPr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latinLnBrk="0" hangingPunct="1"/>
            <a:fld id="{9A0DB2DC-4C9A-4742-B13C-FB6460FD3503}" type="slidenum">
              <a:rPr lang="zh-CN" altLang="en-US" dirty="0"/>
              <a:pPr lvl="0" eaLnBrk="1" latinLnBrk="0" hangingPunct="1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0" hangingPunct="1"/>
            <a:endParaRPr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latinLnBrk="0" hangingPunct="1"/>
            <a:endParaRPr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latinLnBrk="0" hangingPunct="1"/>
            <a:fld id="{9A0DB2DC-4C9A-4742-B13C-FB6460FD3503}" type="slidenum">
              <a:rPr lang="zh-CN" altLang="en-US" dirty="0"/>
              <a:pPr lvl="0" eaLnBrk="1" latinLnBrk="0" hangingPunct="1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0" hangingPunct="1"/>
            <a:endParaRPr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latinLnBrk="0" hangingPunct="1"/>
            <a:endParaRPr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latinLnBrk="0" hangingPunct="1"/>
            <a:fld id="{9A0DB2DC-4C9A-4742-B13C-FB6460FD3503}" type="slidenum">
              <a:rPr lang="zh-CN" altLang="en-US" dirty="0"/>
              <a:pPr lvl="0" eaLnBrk="1" latinLnBrk="0" hangingPunct="1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0" hangingPunct="1"/>
            <a:endParaRPr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latinLnBrk="0" hangingPunct="1"/>
            <a:endParaRPr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latinLnBrk="0" hangingPunct="1"/>
            <a:fld id="{9A0DB2DC-4C9A-4742-B13C-FB6460FD3503}" type="slidenum">
              <a:rPr lang="zh-CN" altLang="en-US" dirty="0"/>
              <a:pPr lvl="0" eaLnBrk="1" latinLnBrk="0" hangingPunct="1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latinLnBrk="0" hangingPunct="1"/>
            <a:endParaRPr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latinLnBrk="0" hangingPunct="1"/>
            <a:endParaRPr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latinLnBrk="0" hangingPunct="1"/>
            <a:fld id="{9A0DB2DC-4C9A-4742-B13C-FB6460FD3503}" type="slidenum">
              <a:rPr lang="zh-CN" altLang="en-US" dirty="0"/>
              <a:pPr lvl="0" eaLnBrk="1" latinLnBrk="0" hangingPunct="1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任意多边形 12"/>
          <p:cNvSpPr/>
          <p:nvPr/>
        </p:nvSpPr>
        <p:spPr>
          <a:xfrm>
            <a:off x="715963" y="5002213"/>
            <a:ext cx="3802062" cy="1443037"/>
          </a:xfrm>
          <a:custGeom>
            <a:avLst/>
            <a:gdLst>
              <a:gd name="txL" fmla="*/ 0 w 5760"/>
              <a:gd name="txT" fmla="*/ 0 h 528"/>
              <a:gd name="txR" fmla="*/ 5760 w 5760"/>
              <a:gd name="txB" fmla="*/ 528 h 528"/>
            </a:gdLst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txL" t="txT" r="txR" b="txB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rgbClr val="9DCADC">
              <a:alpha val="39999"/>
            </a:srgbClr>
          </a:solidFill>
          <a:ln w="9525">
            <a:noFill/>
            <a:miter/>
          </a:ln>
        </p:spPr>
        <p:txBody>
          <a:bodyPr vert="horz" wrap="square" anchor="t"/>
          <a:lstStyle/>
          <a:p>
            <a:pPr lvl="0"/>
            <a:endParaRPr sz="1800">
              <a:solidFill>
                <a:srgbClr val="000000"/>
              </a:solidFill>
              <a:latin typeface="Arial" charset="0"/>
              <a:ea typeface="Lucida Sans Unicode" charset="0"/>
              <a:sym typeface="Lucida Sans Unicode" charset="0"/>
            </a:endParaRPr>
          </a:p>
        </p:txBody>
      </p:sp>
      <p:sp>
        <p:nvSpPr>
          <p:cNvPr id="1027" name="任意多边形 11"/>
          <p:cNvSpPr/>
          <p:nvPr/>
        </p:nvSpPr>
        <p:spPr>
          <a:xfrm>
            <a:off x="-49212" y="5784850"/>
            <a:ext cx="3797300" cy="838200"/>
          </a:xfrm>
          <a:custGeom>
            <a:avLst/>
            <a:gdLst>
              <a:gd name="txL" fmla="*/ 0 w 5760"/>
              <a:gd name="txT" fmla="*/ 0 h 528"/>
              <a:gd name="txR" fmla="*/ 5760 w 5760"/>
              <a:gd name="txB" fmla="*/ 528 h 528"/>
            </a:gdLst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txL" t="txT" r="txR" b="txB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>
            <a:noFill/>
            <a:miter/>
          </a:ln>
        </p:spPr>
        <p:txBody>
          <a:bodyPr vert="horz" wrap="square" anchor="t"/>
          <a:lstStyle/>
          <a:p>
            <a:pPr lvl="0"/>
            <a:endParaRPr sz="1800">
              <a:solidFill>
                <a:srgbClr val="000000"/>
              </a:solidFill>
              <a:latin typeface="Arial" charset="0"/>
              <a:ea typeface="Lucida Sans Unicode" charset="0"/>
              <a:sym typeface="Lucida Sans Unicode" charset="0"/>
            </a:endParaRPr>
          </a:p>
        </p:txBody>
      </p:sp>
      <p:sp>
        <p:nvSpPr>
          <p:cNvPr id="1028" name="直角三角形 13"/>
          <p:cNvSpPr/>
          <p:nvPr/>
        </p:nvSpPr>
        <p:spPr>
          <a:xfrm>
            <a:off x="-3175" y="5791200"/>
            <a:ext cx="3400425" cy="1081088"/>
          </a:xfrm>
          <a:prstGeom prst="rtTriangle">
            <a:avLst/>
          </a:prstGeom>
          <a:blipFill rotWithShape="1">
            <a:blip r:embed="rId13" cstate="print">
              <a:alphaModFix amt="50000"/>
            </a:blip>
            <a:srcRect/>
          </a:blipFill>
          <a:ln w="9525">
            <a:noFill/>
            <a:miter/>
          </a:ln>
        </p:spPr>
        <p:txBody>
          <a:bodyPr vert="horz" wrap="square" anchor="ctr"/>
          <a:lstStyle/>
          <a:p>
            <a:pPr lvl="0" algn="ctr" eaLnBrk="1" latinLnBrk="0" hangingPunct="1"/>
            <a:endParaRPr sz="1800">
              <a:solidFill>
                <a:srgbClr val="FFFFFF"/>
              </a:solidFill>
              <a:latin typeface="Lucida Sans Unicode" charset="0"/>
              <a:ea typeface="Lucida Sans Unicode" charset="0"/>
              <a:sym typeface="Lucida Sans Unicode" charset="0"/>
            </a:endParaRPr>
          </a:p>
        </p:txBody>
      </p:sp>
      <p:sp>
        <p:nvSpPr>
          <p:cNvPr id="1029" name="直接连接符 14"/>
          <p:cNvSpPr/>
          <p:nvPr/>
        </p:nvSpPr>
        <p:spPr>
          <a:xfrm>
            <a:off x="-6350" y="5788025"/>
            <a:ext cx="3403600" cy="1084263"/>
          </a:xfrm>
          <a:prstGeom prst="line">
            <a:avLst/>
          </a:prstGeom>
          <a:ln w="12065" cap="flat" cmpd="sng">
            <a:pattFill prst="horz">
              <a:fgClr>
                <a:schemeClr val="accent1"/>
              </a:fgClr>
              <a:bgClr>
                <a:srgbClr val="FFFFFF"/>
              </a:bgClr>
            </a:pattFill>
            <a:prstDash val="solid"/>
            <a:headEnd type="none" w="med" len="med"/>
            <a:tailEnd type="none" w="med" len="me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030" name="标题占位符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anchor="ctr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1" name="文本占位符 29"/>
          <p:cNvSpPr>
            <a:spLocks noGrp="1"/>
          </p:cNvSpPr>
          <p:nvPr>
            <p:ph type="body" idx="1"/>
          </p:nvPr>
        </p:nvSpPr>
        <p:spPr>
          <a:xfrm>
            <a:off x="457200" y="1481138"/>
            <a:ext cx="8229600" cy="4525962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32" name="日期占位符 9"/>
          <p:cNvSpPr>
            <a:spLocks noGrp="1"/>
          </p:cNvSpPr>
          <p:nvPr>
            <p:ph type="dt" sz="half" idx="2"/>
          </p:nvPr>
        </p:nvSpPr>
        <p:spPr>
          <a:xfrm>
            <a:off x="6727825" y="6407150"/>
            <a:ext cx="1919288" cy="366713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anchor="b"/>
          <a:lstStyle>
            <a:lvl1pPr algn="l">
              <a:defRPr sz="1000">
                <a:solidFill>
                  <a:schemeClr val="tx1"/>
                </a:solidFill>
                <a:ea typeface="宋体" charset="-122"/>
              </a:defRPr>
            </a:lvl1pPr>
          </a:lstStyle>
          <a:p>
            <a:pPr lvl="0" eaLnBrk="1" latinLnBrk="0" hangingPunct="1"/>
            <a:endParaRPr/>
          </a:p>
        </p:txBody>
      </p:sp>
      <p:sp>
        <p:nvSpPr>
          <p:cNvPr id="1033" name="页脚占位符 21"/>
          <p:cNvSpPr>
            <a:spLocks noGrp="1"/>
          </p:cNvSpPr>
          <p:nvPr>
            <p:ph type="ftr" sz="quarter" idx="3"/>
          </p:nvPr>
        </p:nvSpPr>
        <p:spPr>
          <a:xfrm>
            <a:off x="4379913" y="6407150"/>
            <a:ext cx="2351087" cy="36512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anchor="b"/>
          <a:lstStyle>
            <a:lvl1pPr algn="r">
              <a:defRPr sz="1000">
                <a:solidFill>
                  <a:schemeClr val="tx1"/>
                </a:solidFill>
                <a:ea typeface="宋体" charset="-122"/>
              </a:defRPr>
            </a:lvl1pPr>
          </a:lstStyle>
          <a:p>
            <a:pPr lvl="0" eaLnBrk="1" latinLnBrk="0" hangingPunct="1"/>
            <a:endParaRPr/>
          </a:p>
        </p:txBody>
      </p:sp>
      <p:sp>
        <p:nvSpPr>
          <p:cNvPr id="1034" name="灯片编号占位符 17"/>
          <p:cNvSpPr>
            <a:spLocks noGrp="1"/>
          </p:cNvSpPr>
          <p:nvPr>
            <p:ph type="sldNum" sz="quarter" idx="4"/>
          </p:nvPr>
        </p:nvSpPr>
        <p:spPr>
          <a:xfrm>
            <a:off x="8647113" y="6407150"/>
            <a:ext cx="366712" cy="365125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horz" anchor="b"/>
          <a:lstStyle>
            <a:lvl1pPr algn="r">
              <a:defRPr sz="1000" b="0">
                <a:solidFill>
                  <a:schemeClr val="tx1"/>
                </a:solidFill>
                <a:ea typeface="宋体" charset="-122"/>
              </a:defRPr>
            </a:lvl1pPr>
          </a:lstStyle>
          <a:p>
            <a:pPr lvl="0" eaLnBrk="1" latinLnBrk="0" hangingPunct="1"/>
            <a:fld id="{9A0DB2DC-4C9A-4742-B13C-FB6460FD3503}" type="slidenum">
              <a:rPr lang="zh-CN" altLang="en-US" dirty="0"/>
              <a:pPr lvl="0" eaLnBrk="1" latinLnBrk="0" hangingPunct="1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filter="wipe(right)" prLst="gradientSize: 0.1">
                                      <p:cBhvr>
                                        <p:cTn id="9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0" grpId="0" bldLvl="0"/>
    </p:bldLst>
  </p:timing>
  <p:hf sldNum="0" hdr="0" ftr="0" dt="0"/>
  <p:txStyles>
    <p:titleStyle>
      <a:lvl1pPr lvl="0" algn="l" defTabSz="0" eaLnBrk="1" fontAlgn="base" latinLnBrk="0" hangingPunct="1">
        <a:spcBef>
          <a:spcPct val="0"/>
        </a:spcBef>
        <a:buClr>
          <a:srgbClr val="000000"/>
        </a:buClr>
        <a:buNone/>
        <a:defRPr sz="4100" b="1" kern="1200">
          <a:solidFill>
            <a:schemeClr val="tx2"/>
          </a:solidFill>
          <a:latin typeface="+mj-lt"/>
          <a:ea typeface="+mj-ea"/>
          <a:cs typeface="+mj-cs"/>
          <a:sym typeface="Lucida Sans Unicode" charset="0"/>
        </a:defRPr>
      </a:lvl1pPr>
    </p:titleStyle>
    <p:bodyStyle>
      <a:lvl1pPr marL="365125" lvl="0" indent="-254000" algn="l" defTabSz="0" eaLnBrk="1" fontAlgn="base" latinLnBrk="0" hangingPunct="1">
        <a:spcBef>
          <a:spcPts val="400"/>
        </a:spcBef>
        <a:spcAft>
          <a:spcPct val="0"/>
        </a:spcAft>
        <a:buClr>
          <a:schemeClr val="accent1"/>
        </a:buClr>
        <a:buSzPct val="68000"/>
        <a:buFont typeface="Wingdings 3" charset="0"/>
        <a:buChar char=""/>
        <a:defRPr sz="2700" kern="1200">
          <a:solidFill>
            <a:schemeClr val="tx1"/>
          </a:solidFill>
          <a:latin typeface="+mn-lt"/>
          <a:ea typeface="+mn-ea"/>
          <a:cs typeface="+mn-cs"/>
          <a:sym typeface="Lucida Sans Unicode" charset="0"/>
        </a:defRPr>
      </a:lvl1pPr>
      <a:lvl2pPr marL="622300" lvl="1" indent="-228600" algn="l" defTabSz="0" eaLnBrk="1" fontAlgn="base" latinLnBrk="0" hangingPunct="1">
        <a:spcBef>
          <a:spcPts val="325"/>
        </a:spcBef>
        <a:spcAft>
          <a:spcPct val="0"/>
        </a:spcAft>
        <a:buClr>
          <a:schemeClr val="accent1"/>
        </a:buClr>
        <a:buSzPct val="68000"/>
        <a:buFont typeface="Verdana" charset="0"/>
        <a:buChar char="◦"/>
        <a:defRPr sz="2300" kern="1200">
          <a:solidFill>
            <a:schemeClr val="tx1"/>
          </a:solidFill>
          <a:latin typeface="+mn-lt"/>
          <a:ea typeface="+mn-ea"/>
          <a:cs typeface="+mn-cs"/>
          <a:sym typeface="Lucida Sans Unicode" charset="0"/>
        </a:defRPr>
      </a:lvl2pPr>
      <a:lvl3pPr marL="860425" lvl="2" indent="-228600" algn="l" defTabSz="0" eaLnBrk="1" fontAlgn="base" latinLnBrk="0" hangingPunct="1">
        <a:spcBef>
          <a:spcPts val="350"/>
        </a:spcBef>
        <a:spcAft>
          <a:spcPct val="0"/>
        </a:spcAft>
        <a:buClr>
          <a:schemeClr val="accent2"/>
        </a:buClr>
        <a:buSzPct val="100000"/>
        <a:buFont typeface="Wingdings 2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  <a:sym typeface="Lucida Sans Unicode" charset="0"/>
        </a:defRPr>
      </a:lvl3pPr>
      <a:lvl4pPr marL="1143000" lvl="3" indent="-228600" algn="l" defTabSz="0" eaLnBrk="1" fontAlgn="base" latinLnBrk="0" hangingPunct="1">
        <a:spcBef>
          <a:spcPts val="350"/>
        </a:spcBef>
        <a:spcAft>
          <a:spcPct val="0"/>
        </a:spcAft>
        <a:buClr>
          <a:schemeClr val="accent2"/>
        </a:buClr>
        <a:buSzPct val="100000"/>
        <a:buFont typeface="Wingdings 2" charset="2"/>
        <a:buChar char=""/>
        <a:defRPr sz="1900" kern="1200">
          <a:solidFill>
            <a:schemeClr val="tx1"/>
          </a:solidFill>
          <a:latin typeface="+mn-lt"/>
          <a:ea typeface="+mn-ea"/>
          <a:cs typeface="+mn-cs"/>
          <a:sym typeface="Lucida Sans Unicode" charset="0"/>
        </a:defRPr>
      </a:lvl4pPr>
      <a:lvl5pPr marL="1371600" lvl="4" indent="-228600" algn="l" defTabSz="0" eaLnBrk="1" fontAlgn="base" latinLnBrk="0" hangingPunct="1">
        <a:spcBef>
          <a:spcPts val="350"/>
        </a:spcBef>
        <a:spcAft>
          <a:spcPct val="0"/>
        </a:spcAft>
        <a:buClr>
          <a:schemeClr val="accent2"/>
        </a:buClr>
        <a:buSzPct val="100000"/>
        <a:buFont typeface="Wingdings 2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  <a:sym typeface="Lucida Sans Unicode" charset="0"/>
        </a:defRPr>
      </a:lvl5pPr>
      <a:lvl6pPr marL="2514600" lvl="5" indent="-228600" algn="l" defTabSz="0" eaLnBrk="1" fontAlgn="base" latinLnBrk="0" hangingPunct="1">
        <a:spcBef>
          <a:spcPts val="350"/>
        </a:spcBef>
        <a:spcAft>
          <a:spcPct val="0"/>
        </a:spcAft>
        <a:buClr>
          <a:schemeClr val="accent2"/>
        </a:buClr>
        <a:buSzPct val="100000"/>
        <a:buFont typeface="Wingdings 2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  <a:sym typeface="Lucida Sans Unicode" charset="0"/>
        </a:defRPr>
      </a:lvl6pPr>
      <a:lvl7pPr marL="2971800" lvl="6" indent="-228600" algn="l" defTabSz="0" eaLnBrk="1" fontAlgn="base" latinLnBrk="0" hangingPunct="1">
        <a:spcBef>
          <a:spcPts val="350"/>
        </a:spcBef>
        <a:spcAft>
          <a:spcPct val="0"/>
        </a:spcAft>
        <a:buClr>
          <a:schemeClr val="accent2"/>
        </a:buClr>
        <a:buSzPct val="100000"/>
        <a:buFont typeface="Wingdings 2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  <a:sym typeface="Lucida Sans Unicode" charset="0"/>
        </a:defRPr>
      </a:lvl7pPr>
      <a:lvl8pPr marL="3429000" lvl="7" indent="-228600" algn="l" defTabSz="0" eaLnBrk="1" fontAlgn="base" latinLnBrk="0" hangingPunct="1">
        <a:spcBef>
          <a:spcPts val="350"/>
        </a:spcBef>
        <a:spcAft>
          <a:spcPct val="0"/>
        </a:spcAft>
        <a:buClr>
          <a:schemeClr val="accent2"/>
        </a:buClr>
        <a:buSzPct val="100000"/>
        <a:buFont typeface="Wingdings 2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  <a:sym typeface="Lucida Sans Unicode" charset="0"/>
        </a:defRPr>
      </a:lvl8pPr>
      <a:lvl9pPr marL="3886200" lvl="8" indent="-228600" algn="l" defTabSz="0" eaLnBrk="1" fontAlgn="base" latinLnBrk="0" hangingPunct="1">
        <a:spcBef>
          <a:spcPts val="350"/>
        </a:spcBef>
        <a:spcAft>
          <a:spcPct val="0"/>
        </a:spcAft>
        <a:buClr>
          <a:schemeClr val="accent2"/>
        </a:buClr>
        <a:buSzPct val="100000"/>
        <a:buFont typeface="Wingdings 2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  <a:sym typeface="Lucida Sans Unicode" charset="0"/>
        </a:defRPr>
      </a:lvl9pPr>
    </p:bodyStyle>
    <p:otherStyle>
      <a:lvl1pPr lvl="0" algn="l" defTabSz="914400" fontAlgn="base">
        <a:spcBef>
          <a:spcPct val="0"/>
        </a:spcBef>
        <a:spcAft>
          <a:spcPct val="0"/>
        </a:spcAft>
        <a:buClr>
          <a:srgbClr val="000000"/>
        </a:buClr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fontAlgn="base">
        <a:spcBef>
          <a:spcPct val="0"/>
        </a:spcBef>
        <a:spcAft>
          <a:spcPct val="0"/>
        </a:spcAft>
        <a:buClr>
          <a:srgbClr val="000000"/>
        </a:buClr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fontAlgn="base">
        <a:spcBef>
          <a:spcPct val="0"/>
        </a:spcBef>
        <a:spcAft>
          <a:spcPct val="0"/>
        </a:spcAft>
        <a:buClr>
          <a:srgbClr val="000000"/>
        </a:buClr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fontAlgn="base">
        <a:spcBef>
          <a:spcPct val="0"/>
        </a:spcBef>
        <a:spcAft>
          <a:spcPct val="0"/>
        </a:spcAft>
        <a:buClr>
          <a:srgbClr val="000000"/>
        </a:buClr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fontAlgn="base">
        <a:spcBef>
          <a:spcPct val="0"/>
        </a:spcBef>
        <a:spcAft>
          <a:spcPct val="0"/>
        </a:spcAft>
        <a:buClr>
          <a:srgbClr val="000000"/>
        </a:buClr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fontAlgn="base">
        <a:spcBef>
          <a:spcPct val="0"/>
        </a:spcBef>
        <a:spcAft>
          <a:spcPct val="0"/>
        </a:spcAft>
        <a:buClr>
          <a:srgbClr val="000000"/>
        </a:buClr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fontAlgn="base">
        <a:spcBef>
          <a:spcPct val="0"/>
        </a:spcBef>
        <a:spcAft>
          <a:spcPct val="0"/>
        </a:spcAft>
        <a:buClr>
          <a:srgbClr val="000000"/>
        </a:buClr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fontAlgn="base">
        <a:spcBef>
          <a:spcPct val="0"/>
        </a:spcBef>
        <a:spcAft>
          <a:spcPct val="0"/>
        </a:spcAft>
        <a:buClr>
          <a:srgbClr val="000000"/>
        </a:buClr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fontAlgn="base">
        <a:spcBef>
          <a:spcPct val="0"/>
        </a:spcBef>
        <a:spcAft>
          <a:spcPct val="0"/>
        </a:spcAft>
        <a:buClr>
          <a:srgbClr val="000000"/>
        </a:buClr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 2049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050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052" name="日期占位符 2051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>
              <a:defRPr sz="1400">
                <a:ea typeface="宋体" charset="-122"/>
              </a:defRPr>
            </a:lvl1pPr>
          </a:lstStyle>
          <a:p>
            <a:pPr lvl="0"/>
            <a:endParaRPr lang="zh-CN" altLang="en-US"/>
          </a:p>
        </p:txBody>
      </p:sp>
      <p:sp>
        <p:nvSpPr>
          <p:cNvPr id="2053" name="页脚占位符 2052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ctr">
              <a:defRPr sz="1400">
                <a:ea typeface="宋体" charset="-122"/>
              </a:defRPr>
            </a:lvl1pPr>
          </a:lstStyle>
          <a:p>
            <a:pPr lvl="0"/>
            <a:endParaRPr lang="zh-CN"/>
          </a:p>
        </p:txBody>
      </p:sp>
      <p:sp>
        <p:nvSpPr>
          <p:cNvPr id="2054" name="灯片编号占位符 2053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r">
              <a:defRPr sz="1400">
                <a:ea typeface="宋体" charset="-122"/>
              </a:defRPr>
            </a:lvl1pPr>
          </a:lstStyle>
          <a:p>
            <a:pPr lvl="0"/>
            <a:fld id="{9A0DB2DC-4C9A-4742-B13C-FB6460FD3503}" type="slidenum">
              <a:rPr lang="en-US" altLang="zh-CN"/>
              <a:pPr lvl="0"/>
              <a:t>‹#›</a:t>
            </a:fld>
            <a:endParaRPr 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marL="0" lvl="0" indent="0" algn="ctr" defTabSz="914400" eaLnBrk="1" fontAlgn="base" latinLnBrk="0" hangingPunct="1">
        <a:spcBef>
          <a:spcPct val="0"/>
        </a:spcBef>
        <a:spcAft>
          <a:spcPct val="0"/>
        </a:spcAft>
        <a:buClr>
          <a:srgbClr val="000000"/>
        </a:buClr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lvl="0" algn="l" defTabSz="914400" fontAlgn="base">
        <a:spcBef>
          <a:spcPct val="0"/>
        </a:spcBef>
        <a:spcAft>
          <a:spcPct val="0"/>
        </a:spcAft>
        <a:buClr>
          <a:srgbClr val="000000"/>
        </a:buClr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fontAlgn="base">
        <a:spcBef>
          <a:spcPct val="0"/>
        </a:spcBef>
        <a:spcAft>
          <a:spcPct val="0"/>
        </a:spcAft>
        <a:buClr>
          <a:srgbClr val="000000"/>
        </a:buClr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fontAlgn="base">
        <a:spcBef>
          <a:spcPct val="0"/>
        </a:spcBef>
        <a:spcAft>
          <a:spcPct val="0"/>
        </a:spcAft>
        <a:buClr>
          <a:srgbClr val="000000"/>
        </a:buClr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fontAlgn="base">
        <a:spcBef>
          <a:spcPct val="0"/>
        </a:spcBef>
        <a:spcAft>
          <a:spcPct val="0"/>
        </a:spcAft>
        <a:buClr>
          <a:srgbClr val="000000"/>
        </a:buClr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fontAlgn="base">
        <a:spcBef>
          <a:spcPct val="0"/>
        </a:spcBef>
        <a:spcAft>
          <a:spcPct val="0"/>
        </a:spcAft>
        <a:buClr>
          <a:srgbClr val="000000"/>
        </a:buClr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fontAlgn="base">
        <a:spcBef>
          <a:spcPct val="0"/>
        </a:spcBef>
        <a:spcAft>
          <a:spcPct val="0"/>
        </a:spcAft>
        <a:buClr>
          <a:srgbClr val="000000"/>
        </a:buClr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fontAlgn="base">
        <a:spcBef>
          <a:spcPct val="0"/>
        </a:spcBef>
        <a:spcAft>
          <a:spcPct val="0"/>
        </a:spcAft>
        <a:buClr>
          <a:srgbClr val="000000"/>
        </a:buClr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fontAlgn="base">
        <a:spcBef>
          <a:spcPct val="0"/>
        </a:spcBef>
        <a:spcAft>
          <a:spcPct val="0"/>
        </a:spcAft>
        <a:buClr>
          <a:srgbClr val="000000"/>
        </a:buClr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fontAlgn="base">
        <a:spcBef>
          <a:spcPct val="0"/>
        </a:spcBef>
        <a:spcAft>
          <a:spcPct val="0"/>
        </a:spcAft>
        <a:buClr>
          <a:srgbClr val="000000"/>
        </a:buClr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直角三角形 9"/>
          <p:cNvSpPr/>
          <p:nvPr/>
        </p:nvSpPr>
        <p:spPr>
          <a:xfrm>
            <a:off x="0" y="4664075"/>
            <a:ext cx="9150350" cy="0"/>
          </a:xfrm>
          <a:prstGeom prst="rtTriangle">
            <a:avLst/>
          </a:prstGeom>
          <a:gradFill rotWithShape="1">
            <a:gsLst>
              <a:gs pos="0">
                <a:srgbClr val="007593">
                  <a:alpha val="100000"/>
                </a:srgbClr>
              </a:gs>
              <a:gs pos="54999">
                <a:srgbClr val="48BAE0">
                  <a:alpha val="100000"/>
                </a:srgbClr>
              </a:gs>
              <a:gs pos="100000">
                <a:srgbClr val="007593">
                  <a:alpha val="100000"/>
                </a:srgbClr>
              </a:gs>
            </a:gsLst>
            <a:lin ang="3000000" scaled="1"/>
            <a:tileRect/>
          </a:gradFill>
          <a:ln w="9525">
            <a:noFill/>
            <a:miter/>
          </a:ln>
        </p:spPr>
        <p:txBody>
          <a:bodyPr anchor="ctr"/>
          <a:lstStyle/>
          <a:p>
            <a:pPr lvl="0"/>
            <a:endParaRPr>
              <a:solidFill>
                <a:srgbClr val="FFFFFF"/>
              </a:solidFill>
              <a:latin typeface="Lucida Sans Unicode" charset="0"/>
              <a:ea typeface="Lucida Sans Unicode" charset="0"/>
              <a:sym typeface="Lucida Sans Unicode" charset="0"/>
            </a:endParaRPr>
          </a:p>
        </p:txBody>
      </p:sp>
      <p:grpSp>
        <p:nvGrpSpPr>
          <p:cNvPr id="4099" name="组合 4098"/>
          <p:cNvGrpSpPr/>
          <p:nvPr/>
        </p:nvGrpSpPr>
        <p:grpSpPr>
          <a:xfrm>
            <a:off x="0" y="4953000"/>
            <a:ext cx="9144000" cy="1911350"/>
            <a:chOff x="0" y="0"/>
            <a:chExt cx="9147765" cy="2032192"/>
          </a:xfrm>
        </p:grpSpPr>
        <p:sp>
          <p:nvSpPr>
            <p:cNvPr id="4100" name="任意多边形 6"/>
            <p:cNvSpPr/>
            <p:nvPr/>
          </p:nvSpPr>
          <p:spPr>
            <a:xfrm>
              <a:off x="1691278" y="0"/>
              <a:ext cx="7456487" cy="518816"/>
            </a:xfrm>
            <a:custGeom>
              <a:avLst/>
              <a:gdLst>
                <a:gd name="txL" fmla="*/ 0 w 4697"/>
                <a:gd name="txT" fmla="*/ 0 h 367"/>
                <a:gd name="txR" fmla="*/ 4697 w 4697"/>
                <a:gd name="txB" fmla="*/ 367 h 367"/>
              </a:gdLst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txL" t="txT" r="txR" b="txB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rgbClr val="9DCADC">
                <a:alpha val="39999"/>
              </a:srgbClr>
            </a:solidFill>
            <a:ln w="9525">
              <a:noFill/>
              <a:miter/>
            </a:ln>
          </p:spPr>
          <p:txBody>
            <a:bodyPr vert="horz" wrap="square" anchor="t"/>
            <a:lstStyle/>
            <a:p>
              <a:pPr lvl="0"/>
              <a:endParaRPr>
                <a:solidFill>
                  <a:srgbClr val="000000"/>
                </a:solidFill>
                <a:latin typeface="Arial" charset="0"/>
                <a:ea typeface="Lucida Sans Unicode" charset="0"/>
                <a:sym typeface="Lucida Sans Unicode" charset="0"/>
              </a:endParaRPr>
            </a:p>
          </p:txBody>
        </p:sp>
        <p:sp>
          <p:nvSpPr>
            <p:cNvPr id="4101" name="任意多边形 7"/>
            <p:cNvSpPr/>
            <p:nvPr/>
          </p:nvSpPr>
          <p:spPr>
            <a:xfrm>
              <a:off x="39208" y="302630"/>
              <a:ext cx="9108557" cy="838200"/>
            </a:xfrm>
            <a:custGeom>
              <a:avLst/>
              <a:gdLst>
                <a:gd name="txL" fmla="*/ 0 w 5760"/>
                <a:gd name="txT" fmla="*/ 0 h 528"/>
                <a:gd name="txR" fmla="*/ 5760 w 5760"/>
                <a:gd name="txB" fmla="*/ 528 h 528"/>
              </a:gdLst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txL" t="txT" r="txR" b="txB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>
              <a:noFill/>
              <a:miter/>
            </a:ln>
          </p:spPr>
          <p:txBody>
            <a:bodyPr vert="horz" wrap="square" anchor="t"/>
            <a:lstStyle/>
            <a:p>
              <a:pPr lvl="0"/>
              <a:endParaRPr>
                <a:solidFill>
                  <a:srgbClr val="000000"/>
                </a:solidFill>
                <a:latin typeface="Arial" charset="0"/>
                <a:ea typeface="Lucida Sans Unicode" charset="0"/>
                <a:sym typeface="Lucida Sans Unicode" charset="0"/>
              </a:endParaRPr>
            </a:p>
          </p:txBody>
        </p:sp>
        <p:sp>
          <p:nvSpPr>
            <p:cNvPr id="4102" name="任意多边形 10"/>
            <p:cNvSpPr/>
            <p:nvPr/>
          </p:nvSpPr>
          <p:spPr>
            <a:xfrm>
              <a:off x="3765" y="50992"/>
              <a:ext cx="9144000" cy="1981200"/>
            </a:xfrm>
            <a:custGeom>
              <a:avLst/>
              <a:gdLst>
                <a:gd name="txL" fmla="*/ 0 w 5760"/>
                <a:gd name="txT" fmla="*/ 0 h 1248"/>
                <a:gd name="txR" fmla="*/ 5760 w 5760"/>
                <a:gd name="txB" fmla="*/ 1248 h 1248"/>
              </a:gdLst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txL" t="txT" r="txR" b="txB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 cstate="print">
                <a:alphaModFix amt="50000"/>
              </a:blip>
              <a:srcRect/>
            </a:blipFill>
            <a:ln w="9525">
              <a:noFill/>
              <a:miter/>
            </a:ln>
          </p:spPr>
          <p:txBody>
            <a:bodyPr vert="horz" wrap="square" anchor="ctr"/>
            <a:lstStyle/>
            <a:p>
              <a:pPr lvl="0"/>
              <a:endParaRPr>
                <a:solidFill>
                  <a:srgbClr val="FFFFFF"/>
                </a:solidFill>
                <a:latin typeface="Lucida Sans Unicode" charset="0"/>
                <a:ea typeface="Lucida Sans Unicode" charset="0"/>
                <a:sym typeface="Lucida Sans Unicode" charset="0"/>
              </a:endParaRPr>
            </a:p>
          </p:txBody>
        </p:sp>
        <p:sp>
          <p:nvSpPr>
            <p:cNvPr id="4103" name="直接连接符 11"/>
            <p:cNvSpPr/>
            <p:nvPr/>
          </p:nvSpPr>
          <p:spPr>
            <a:xfrm>
              <a:off x="0" y="47477"/>
              <a:ext cx="9147765" cy="839943"/>
            </a:xfrm>
            <a:prstGeom prst="line">
              <a:avLst/>
            </a:prstGeom>
            <a:ln w="12065" cap="flat" cmpd="sng">
              <a:pattFill prst="horz">
                <a:fgClr>
                  <a:schemeClr val="accent1"/>
                </a:fgClr>
                <a:bgClr>
                  <a:srgbClr val="FFFFFF"/>
                </a:bgClr>
              </a:patt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4104" name="Rectangle 2"/>
          <p:cNvSpPr>
            <a:spLocks noGrp="1"/>
          </p:cNvSpPr>
          <p:nvPr>
            <p:ph type="ctrTitle"/>
          </p:nvPr>
        </p:nvSpPr>
        <p:spPr>
          <a:xfrm>
            <a:off x="685800" y="1752600"/>
            <a:ext cx="7772400" cy="1830388"/>
          </a:xfrm>
        </p:spPr>
        <p:txBody>
          <a:bodyPr vert="horz" anchor="b">
            <a:normAutofit/>
          </a:bodyPr>
          <a:lstStyle/>
          <a:p>
            <a:pPr algn="r" defTabSz="0">
              <a:buNone/>
            </a:pPr>
            <a:r>
              <a:rPr lang="en-US" altLang="zh-CN" sz="8800" b="0" kern="1200">
                <a:latin typeface="Magneto" charset="0"/>
                <a:ea typeface="宋体" charset="-122"/>
                <a:sym typeface="Lucida Sans Unicode" charset="0"/>
              </a:rPr>
              <a:t>2048</a:t>
            </a:r>
            <a:r>
              <a:rPr lang="en-US" altLang="zh-CN" sz="8800" b="0" kern="1200">
                <a:latin typeface="Lucida Sans Unicode" charset="0"/>
                <a:ea typeface="宋体" charset="-122"/>
                <a:sym typeface="Lucida Sans Unicode" charset="0"/>
              </a:rPr>
              <a:t/>
            </a:r>
            <a:br>
              <a:rPr lang="en-US" altLang="zh-CN" sz="8800" b="0" kern="1200">
                <a:latin typeface="Lucida Sans Unicode" charset="0"/>
                <a:ea typeface="宋体" charset="-122"/>
                <a:sym typeface="Lucida Sans Unicode" charset="0"/>
              </a:rPr>
            </a:br>
            <a:r>
              <a:rPr lang="en-US" altLang="zh-CN" sz="2600" b="0" kern="1200">
                <a:latin typeface="Lucida Sans Unicode" charset="0"/>
                <a:ea typeface="宋体" charset="-122"/>
                <a:sym typeface="Lucida Sans Unicode" charset="0"/>
              </a:rPr>
              <a:t>made by my</a:t>
            </a:r>
            <a:endParaRPr lang="en-US" altLang="zh-CN" sz="4100" kern="1200">
              <a:latin typeface="Lucida Sans Unicode" charset="0"/>
              <a:ea typeface="黑体" charset="-122"/>
              <a:sym typeface="Lucida Sans Unicode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4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/>
          </p:cNvSpPr>
          <p:nvPr>
            <p:ph type="title"/>
          </p:nvPr>
        </p:nvSpPr>
        <p:spPr>
          <a:xfrm>
            <a:off x="466725" y="475615"/>
            <a:ext cx="7051675" cy="868680"/>
          </a:xfrm>
        </p:spPr>
        <p:txBody>
          <a:bodyPr vert="horz" anchor="ctr">
            <a:normAutofit fontScale="90000"/>
          </a:bodyPr>
          <a:lstStyle/>
          <a:p>
            <a:r>
              <a:rPr lang="zh-CN" altLang="en-US" sz="4800">
                <a:latin typeface="字体管家娜娜体" charset="0"/>
                <a:ea typeface="字体管家娜娜体" charset="0"/>
                <a:sym typeface="+mn-ea"/>
              </a:rPr>
              <a:t>void movemusic()（移动音效）</a:t>
            </a:r>
          </a:p>
          <a:p>
            <a:endParaRPr lang="zh-CN" altLang="en-US" sz="4100"/>
          </a:p>
        </p:txBody>
      </p:sp>
      <p:sp>
        <p:nvSpPr>
          <p:cNvPr id="12347" name="Text Box 59"/>
          <p:cNvSpPr/>
          <p:nvPr/>
        </p:nvSpPr>
        <p:spPr>
          <a:xfrm>
            <a:off x="2217738" y="5715000"/>
            <a:ext cx="6164262" cy="30480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>
              <a:spcBef>
                <a:spcPct val="50000"/>
              </a:spcBef>
            </a:pPr>
            <a:r>
              <a:rPr lang="en-US" altLang="x-none" sz="1400" b="1" dirty="0">
                <a:solidFill>
                  <a:srgbClr val="000000"/>
                </a:solidFill>
                <a:latin typeface="Arial" charset="0"/>
                <a:ea typeface="宋体" charset="-122"/>
                <a:sym typeface="Arial" charset="0"/>
              </a:rPr>
              <a:t>    </a:t>
            </a:r>
            <a:endParaRPr lang="zh-CN" altLang="en-US" dirty="0">
              <a:latin typeface="Arial" charset="0"/>
              <a:ea typeface="宋体" charset="-122"/>
            </a:endParaRPr>
          </a:p>
        </p:txBody>
      </p:sp>
      <p:pic>
        <p:nvPicPr>
          <p:cNvPr id="3" name="图片 2" descr="7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970280" y="1195705"/>
            <a:ext cx="5118735" cy="1544955"/>
          </a:xfrm>
          <a:prstGeom prst="rect">
            <a:avLst/>
          </a:prstGeom>
        </p:spPr>
      </p:pic>
      <p:pic>
        <p:nvPicPr>
          <p:cNvPr id="4" name="图片 3" descr="12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826135" y="3429000"/>
            <a:ext cx="5887085" cy="337248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26135" y="2636520"/>
            <a:ext cx="6709410" cy="666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>
                <a:latin typeface="字体管家娜娜体" charset="0"/>
                <a:ea typeface="字体管家娜娜体" charset="0"/>
              </a:rPr>
              <a:t>void background2()(</a:t>
            </a:r>
            <a:r>
              <a:rPr lang="zh-CN" altLang="en-US" sz="3600" b="1">
                <a:latin typeface="字体管家娜娜体" charset="0"/>
                <a:ea typeface="字体管家娜娜体" charset="0"/>
              </a:rPr>
              <a:t>画线与</a:t>
            </a:r>
            <a:r>
              <a:rPr lang="en-US" altLang="zh-CN" sz="3600" b="1">
                <a:latin typeface="字体管家娜娜体" charset="0"/>
                <a:ea typeface="字体管家娜娜体" charset="0"/>
              </a:rPr>
              <a:t>logo)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/>
          </p:cNvSpPr>
          <p:nvPr>
            <p:ph type="title"/>
          </p:nvPr>
        </p:nvSpPr>
        <p:spPr>
          <a:xfrm>
            <a:off x="457200" y="238125"/>
            <a:ext cx="6477000" cy="868363"/>
          </a:xfrm>
        </p:spPr>
        <p:txBody>
          <a:bodyPr vert="horz" anchor="ctr">
            <a:normAutofit/>
          </a:bodyPr>
          <a:lstStyle/>
          <a:p>
            <a:r>
              <a:rPr lang="zh-CN" altLang="en-US" sz="4100">
                <a:latin typeface="字体管家娜娜体" charset="0"/>
                <a:ea typeface="字体管家娜娜体" charset="0"/>
                <a:sym typeface="+mn-ea"/>
              </a:rPr>
              <a:t>void start()</a:t>
            </a:r>
            <a:endParaRPr lang="zh-CN" altLang="en-US" sz="4100"/>
          </a:p>
        </p:txBody>
      </p:sp>
      <p:sp>
        <p:nvSpPr>
          <p:cNvPr id="12347" name="Text Box 59"/>
          <p:cNvSpPr/>
          <p:nvPr/>
        </p:nvSpPr>
        <p:spPr>
          <a:xfrm>
            <a:off x="2217738" y="5715000"/>
            <a:ext cx="6164262" cy="30480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>
              <a:spcBef>
                <a:spcPct val="50000"/>
              </a:spcBef>
            </a:pPr>
            <a:r>
              <a:rPr lang="en-US" altLang="x-none" sz="1400" b="1" dirty="0">
                <a:solidFill>
                  <a:srgbClr val="000000"/>
                </a:solidFill>
                <a:latin typeface="Arial" charset="0"/>
                <a:ea typeface="宋体" charset="-122"/>
                <a:sym typeface="Arial" charset="0"/>
              </a:rPr>
              <a:t>    </a:t>
            </a:r>
            <a:endParaRPr lang="zh-CN" altLang="en-US" dirty="0">
              <a:latin typeface="Arial" charset="0"/>
              <a:ea typeface="宋体" charset="-122"/>
            </a:endParaRPr>
          </a:p>
        </p:txBody>
      </p:sp>
      <p:pic>
        <p:nvPicPr>
          <p:cNvPr id="3" name="图片 2" descr="8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1928495" y="1442720"/>
            <a:ext cx="5287010" cy="397256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/>
          </p:cNvSpPr>
          <p:nvPr>
            <p:ph type="title"/>
          </p:nvPr>
        </p:nvSpPr>
        <p:spPr>
          <a:xfrm>
            <a:off x="457835" y="238125"/>
            <a:ext cx="7051675" cy="868680"/>
          </a:xfrm>
        </p:spPr>
        <p:txBody>
          <a:bodyPr vert="horz" anchor="ctr">
            <a:normAutofit fontScale="90000"/>
          </a:bodyPr>
          <a:lstStyle/>
          <a:p>
            <a:r>
              <a:rPr lang="zh-CN" altLang="en-US" sz="4100">
                <a:latin typeface="字体管家娜娜体" charset="0"/>
                <a:ea typeface="字体管家娜娜体" charset="0"/>
                <a:sym typeface="+mn-ea"/>
              </a:rPr>
              <a:t>void control(int []);（按下</a:t>
            </a:r>
            <a:r>
              <a:rPr lang="en-US" altLang="zh-CN" sz="4100">
                <a:latin typeface="字体管家娜娜体" charset="0"/>
                <a:ea typeface="字体管家娜娜体" charset="0"/>
                <a:sym typeface="+mn-ea"/>
              </a:rPr>
              <a:t>a</a:t>
            </a:r>
            <a:r>
              <a:rPr lang="zh-CN" altLang="en-US" sz="4100">
                <a:latin typeface="字体管家娜娜体" charset="0"/>
                <a:ea typeface="字体管家娜娜体" charset="0"/>
                <a:sym typeface="+mn-ea"/>
              </a:rPr>
              <a:t>键）</a:t>
            </a:r>
            <a:endParaRPr lang="en-US" altLang="zh-CN" sz="4100"/>
          </a:p>
        </p:txBody>
      </p:sp>
      <p:sp>
        <p:nvSpPr>
          <p:cNvPr id="12347" name="Text Box 59"/>
          <p:cNvSpPr/>
          <p:nvPr/>
        </p:nvSpPr>
        <p:spPr>
          <a:xfrm>
            <a:off x="2217738" y="5715000"/>
            <a:ext cx="6164262" cy="30480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>
              <a:spcBef>
                <a:spcPct val="50000"/>
              </a:spcBef>
            </a:pPr>
            <a:r>
              <a:rPr lang="en-US" altLang="x-none" sz="1400" b="1" dirty="0">
                <a:solidFill>
                  <a:srgbClr val="000000"/>
                </a:solidFill>
                <a:latin typeface="Arial" charset="0"/>
                <a:ea typeface="宋体" charset="-122"/>
                <a:sym typeface="Arial" charset="0"/>
              </a:rPr>
              <a:t>    </a:t>
            </a:r>
            <a:endParaRPr lang="zh-CN" altLang="en-US" dirty="0">
              <a:latin typeface="Arial" charset="0"/>
              <a:ea typeface="宋体" charset="-122"/>
            </a:endParaRPr>
          </a:p>
        </p:txBody>
      </p:sp>
      <p:pic>
        <p:nvPicPr>
          <p:cNvPr id="2" name="图片 1" descr="9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537845" y="1411605"/>
            <a:ext cx="2781935" cy="4029710"/>
          </a:xfrm>
          <a:prstGeom prst="rect">
            <a:avLst/>
          </a:prstGeom>
        </p:spPr>
      </p:pic>
      <p:pic>
        <p:nvPicPr>
          <p:cNvPr id="4" name="图片 3" descr="10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3491230" y="1123950"/>
            <a:ext cx="4658360" cy="533463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/>
          </p:cNvSpPr>
          <p:nvPr>
            <p:ph type="title"/>
          </p:nvPr>
        </p:nvSpPr>
        <p:spPr>
          <a:xfrm>
            <a:off x="457200" y="238125"/>
            <a:ext cx="7758430" cy="868680"/>
          </a:xfrm>
        </p:spPr>
        <p:txBody>
          <a:bodyPr vert="horz" anchor="ctr">
            <a:normAutofit/>
          </a:bodyPr>
          <a:lstStyle/>
          <a:p>
            <a:r>
              <a:rPr lang="zh-CN" altLang="en-US" sz="4100">
                <a:latin typeface="字体管家娜娜体" charset="0"/>
                <a:ea typeface="字体管家娜娜体" charset="0"/>
                <a:sym typeface="+mn-ea"/>
              </a:rPr>
              <a:t>void control(int []);（按下</a:t>
            </a:r>
            <a:r>
              <a:rPr lang="en-US" altLang="zh-CN" sz="4100">
                <a:latin typeface="字体管家娜娜体" charset="0"/>
                <a:ea typeface="字体管家娜娜体" charset="0"/>
                <a:sym typeface="+mn-ea"/>
              </a:rPr>
              <a:t>a</a:t>
            </a:r>
            <a:r>
              <a:rPr lang="zh-CN" altLang="en-US" sz="4100">
                <a:latin typeface="字体管家娜娜体" charset="0"/>
                <a:ea typeface="字体管家娜娜体" charset="0"/>
                <a:sym typeface="+mn-ea"/>
              </a:rPr>
              <a:t>键）</a:t>
            </a:r>
            <a:endParaRPr lang="zh-CN" altLang="en-US" sz="4100"/>
          </a:p>
        </p:txBody>
      </p:sp>
      <p:sp>
        <p:nvSpPr>
          <p:cNvPr id="12347" name="Text Box 59"/>
          <p:cNvSpPr/>
          <p:nvPr/>
        </p:nvSpPr>
        <p:spPr>
          <a:xfrm>
            <a:off x="2217738" y="5715000"/>
            <a:ext cx="6164262" cy="30480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>
              <a:spcBef>
                <a:spcPct val="50000"/>
              </a:spcBef>
            </a:pPr>
            <a:r>
              <a:rPr lang="en-US" altLang="x-none" sz="1400" b="1" dirty="0">
                <a:solidFill>
                  <a:srgbClr val="000000"/>
                </a:solidFill>
                <a:latin typeface="Arial" charset="0"/>
                <a:ea typeface="宋体" charset="-122"/>
                <a:sym typeface="Arial" charset="0"/>
              </a:rPr>
              <a:t>    </a:t>
            </a:r>
            <a:endParaRPr lang="zh-CN" altLang="en-US" dirty="0">
              <a:latin typeface="Arial" charset="0"/>
              <a:ea typeface="宋体" charset="-122"/>
            </a:endParaRPr>
          </a:p>
        </p:txBody>
      </p:sp>
      <p:pic>
        <p:nvPicPr>
          <p:cNvPr id="3" name="图片 2" descr="11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2842895" y="1339850"/>
            <a:ext cx="5086985" cy="505841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/>
          </p:cNvSpPr>
          <p:nvPr>
            <p:ph type="title"/>
          </p:nvPr>
        </p:nvSpPr>
        <p:spPr>
          <a:xfrm>
            <a:off x="457200" y="238125"/>
            <a:ext cx="6477000" cy="868363"/>
          </a:xfrm>
        </p:spPr>
        <p:txBody>
          <a:bodyPr vert="horz" anchor="ctr">
            <a:normAutofit/>
          </a:bodyPr>
          <a:lstStyle/>
          <a:p>
            <a:r>
              <a:rPr lang="zh-CN" sz="4100">
                <a:latin typeface="字体管家娜娜体" charset="0"/>
                <a:ea typeface="字体管家娜娜体" charset="0"/>
                <a:sym typeface="+mn-ea"/>
              </a:rPr>
              <a:t>存在的问题，改进</a:t>
            </a:r>
            <a:endParaRPr lang="zh-CN" sz="4100"/>
          </a:p>
        </p:txBody>
      </p:sp>
      <p:sp>
        <p:nvSpPr>
          <p:cNvPr id="12347" name="Text Box 59"/>
          <p:cNvSpPr/>
          <p:nvPr/>
        </p:nvSpPr>
        <p:spPr>
          <a:xfrm>
            <a:off x="2217738" y="5715000"/>
            <a:ext cx="6164262" cy="30480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>
              <a:spcBef>
                <a:spcPct val="50000"/>
              </a:spcBef>
            </a:pPr>
            <a:r>
              <a:rPr lang="en-US" altLang="x-none" sz="1400" b="1" dirty="0">
                <a:solidFill>
                  <a:srgbClr val="000000"/>
                </a:solidFill>
                <a:latin typeface="Arial" charset="0"/>
                <a:ea typeface="宋体" charset="-122"/>
                <a:sym typeface="Arial" charset="0"/>
              </a:rPr>
              <a:t>    </a:t>
            </a:r>
            <a:endParaRPr lang="zh-CN" altLang="en-US" dirty="0">
              <a:latin typeface="Arial" charset="0"/>
              <a:ea typeface="宋体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37845" y="1051560"/>
            <a:ext cx="8263890" cy="10204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>
                <a:latin typeface="字体管家娜娜体" charset="0"/>
                <a:ea typeface="字体管家娜娜体" charset="0"/>
              </a:rPr>
              <a:t>	</a:t>
            </a:r>
            <a:r>
              <a:rPr lang="en-US" altLang="zh-CN" sz="2000">
                <a:latin typeface="字体管家娜娜体" charset="0"/>
                <a:ea typeface="字体管家娜娜体" charset="0"/>
              </a:rPr>
              <a:t>1.</a:t>
            </a:r>
            <a:r>
              <a:rPr lang="zh-CN" altLang="en-US" sz="2000">
                <a:latin typeface="字体管家娜娜体" charset="0"/>
                <a:ea typeface="字体管家娜娜体" charset="0"/>
              </a:rPr>
              <a:t>不知道如何简便的对各个方块的数字进行一系列操作</a:t>
            </a:r>
          </a:p>
          <a:p>
            <a:endParaRPr lang="zh-CN" altLang="en-US" sz="2000">
              <a:latin typeface="字体管家娜娜体" charset="0"/>
              <a:ea typeface="字体管家娜娜体" charset="0"/>
            </a:endParaRPr>
          </a:p>
          <a:p>
            <a:r>
              <a:rPr lang="zh-CN" altLang="en-US" sz="2000">
                <a:latin typeface="字体管家娜娜体" charset="0"/>
                <a:ea typeface="字体管家娜娜体" charset="0"/>
              </a:rPr>
              <a:t>              改进：直接打印数字而不是移动方块，使用二维数组，更直观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474470" y="2132330"/>
            <a:ext cx="6265545" cy="1020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>
                <a:latin typeface="字体管家娜娜体" charset="0"/>
                <a:ea typeface="字体管家娜娜体" charset="0"/>
              </a:rPr>
              <a:t>2.</a:t>
            </a:r>
            <a:r>
              <a:rPr lang="zh-CN" altLang="en-US" sz="2000">
                <a:latin typeface="字体管家娜娜体" charset="0"/>
                <a:ea typeface="字体管家娜娜体" charset="0"/>
              </a:rPr>
              <a:t>一开始设置每次移动增加分数科学</a:t>
            </a:r>
          </a:p>
          <a:p>
            <a:endParaRPr lang="zh-CN" altLang="en-US" sz="2000">
              <a:latin typeface="字体管家娜娜体" charset="0"/>
              <a:ea typeface="字体管家娜娜体" charset="0"/>
            </a:endParaRPr>
          </a:p>
          <a:p>
            <a:r>
              <a:rPr lang="zh-CN" altLang="en-US" sz="2000">
                <a:latin typeface="字体管家娜娜体" charset="0"/>
                <a:ea typeface="字体管家娜娜体" charset="0"/>
              </a:rPr>
              <a:t>改进：使用全局变量，合并有附加分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546225" y="3212465"/>
            <a:ext cx="6160770" cy="1020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>
                <a:latin typeface="字体管家娜娜体" charset="0"/>
                <a:ea typeface="字体管家娜娜体" charset="0"/>
              </a:rPr>
              <a:t>3.</a:t>
            </a:r>
            <a:r>
              <a:rPr lang="zh-CN" altLang="en-US" sz="2000">
                <a:latin typeface="字体管家娜娜体" charset="0"/>
                <a:ea typeface="字体管家娜娜体" charset="0"/>
              </a:rPr>
              <a:t>游戏过程单调枯燥</a:t>
            </a:r>
          </a:p>
          <a:p>
            <a:endParaRPr lang="zh-CN" altLang="en-US" sz="2000">
              <a:latin typeface="字体管家娜娜体" charset="0"/>
              <a:ea typeface="字体管家娜娜体" charset="0"/>
            </a:endParaRPr>
          </a:p>
          <a:p>
            <a:r>
              <a:rPr lang="zh-CN" altLang="en-US" sz="2000">
                <a:latin typeface="字体管家娜娜体" charset="0"/>
                <a:ea typeface="字体管家娜娜体" charset="0"/>
              </a:rPr>
              <a:t>改进：增加趣味模式把数字改为化学元素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631950" y="4297045"/>
            <a:ext cx="5245100" cy="1325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>
                <a:latin typeface="字体管家娜娜体" charset="0"/>
                <a:ea typeface="字体管家娜娜体" charset="0"/>
              </a:rPr>
              <a:t>4.</a:t>
            </a:r>
            <a:r>
              <a:rPr lang="zh-CN" altLang="en-US" sz="2000">
                <a:latin typeface="字体管家娜娜体" charset="0"/>
                <a:ea typeface="字体管家娜娜体" charset="0"/>
              </a:rPr>
              <a:t>一开始的移动音效设置了</a:t>
            </a:r>
            <a:r>
              <a:rPr lang="en-US" altLang="zh-CN" sz="2000">
                <a:latin typeface="字体管家娜娜体" charset="0"/>
                <a:ea typeface="字体管家娜娜体" charset="0"/>
              </a:rPr>
              <a:t>sleep</a:t>
            </a:r>
            <a:r>
              <a:rPr lang="zh-CN" altLang="en-US" sz="2000">
                <a:latin typeface="字体管家娜娜体" charset="0"/>
                <a:ea typeface="字体管家娜娜体" charset="0"/>
              </a:rPr>
              <a:t>导致卡顿</a:t>
            </a:r>
          </a:p>
          <a:p>
            <a:endParaRPr lang="zh-CN" altLang="en-US" sz="2000">
              <a:latin typeface="字体管家娜娜体" charset="0"/>
              <a:ea typeface="字体管家娜娜体" charset="0"/>
            </a:endParaRPr>
          </a:p>
          <a:p>
            <a:r>
              <a:rPr lang="zh-CN" altLang="en-US" sz="2000">
                <a:latin typeface="字体管家娜娜体" charset="0"/>
                <a:ea typeface="字体管家娜娜体" charset="0"/>
              </a:rPr>
              <a:t>改进：去掉</a:t>
            </a:r>
            <a:r>
              <a:rPr lang="en-US" altLang="zh-CN" sz="2000">
                <a:latin typeface="字体管家娜娜体" charset="0"/>
                <a:ea typeface="字体管家娜娜体" charset="0"/>
              </a:rPr>
              <a:t>sleep</a:t>
            </a:r>
            <a:r>
              <a:rPr lang="zh-CN" altLang="en-US" sz="2000">
                <a:latin typeface="字体管家娜娜体" charset="0"/>
                <a:ea typeface="字体管家娜娜体" charset="0"/>
              </a:rPr>
              <a:t>函数缓解了每次操作的卡顿问题，频繁按键无声音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/>
          </p:cNvSpPr>
          <p:nvPr>
            <p:ph type="title"/>
          </p:nvPr>
        </p:nvSpPr>
        <p:spPr>
          <a:xfrm>
            <a:off x="457200" y="238125"/>
            <a:ext cx="6477000" cy="868363"/>
          </a:xfrm>
        </p:spPr>
        <p:txBody>
          <a:bodyPr vert="horz" anchor="ctr">
            <a:normAutofit/>
          </a:bodyPr>
          <a:lstStyle/>
          <a:p>
            <a:r>
              <a:rPr lang="zh-CN" sz="4100">
                <a:latin typeface="字体管家娜娜体" charset="0"/>
                <a:ea typeface="字体管家娜娜体" charset="0"/>
                <a:sym typeface="+mn-ea"/>
              </a:rPr>
              <a:t>还存在的不足</a:t>
            </a:r>
            <a:endParaRPr lang="zh-CN" sz="4100"/>
          </a:p>
        </p:txBody>
      </p:sp>
      <p:sp>
        <p:nvSpPr>
          <p:cNvPr id="12347" name="Text Box 59"/>
          <p:cNvSpPr/>
          <p:nvPr/>
        </p:nvSpPr>
        <p:spPr>
          <a:xfrm>
            <a:off x="2217738" y="5715000"/>
            <a:ext cx="6164262" cy="30480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>
              <a:spcBef>
                <a:spcPct val="50000"/>
              </a:spcBef>
            </a:pPr>
            <a:r>
              <a:rPr lang="en-US" altLang="x-none" sz="1400" b="1" dirty="0">
                <a:solidFill>
                  <a:srgbClr val="000000"/>
                </a:solidFill>
                <a:latin typeface="Arial" charset="0"/>
                <a:ea typeface="宋体" charset="-122"/>
                <a:sym typeface="Arial" charset="0"/>
              </a:rPr>
              <a:t>    </a:t>
            </a:r>
            <a:endParaRPr lang="zh-CN" altLang="en-US" dirty="0">
              <a:latin typeface="Arial" charset="0"/>
              <a:ea typeface="宋体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32790" y="1557020"/>
            <a:ext cx="8263890" cy="4108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>
                <a:latin typeface="字体管家娜娜体" charset="0"/>
                <a:ea typeface="字体管家娜娜体" charset="0"/>
              </a:rPr>
              <a:t>	</a:t>
            </a:r>
            <a:r>
              <a:rPr lang="en-US" altLang="zh-CN" sz="2000">
                <a:latin typeface="字体管家娜娜体" charset="0"/>
                <a:ea typeface="字体管家娜娜体" charset="0"/>
              </a:rPr>
              <a:t>1.</a:t>
            </a:r>
            <a:r>
              <a:rPr lang="zh-CN" altLang="en-US" sz="2000">
                <a:latin typeface="字体管家娜娜体" charset="0"/>
                <a:ea typeface="字体管家娜娜体" charset="0"/>
              </a:rPr>
              <a:t>没有用类，代码冗长，</a:t>
            </a:r>
            <a:r>
              <a:rPr lang="en-US" altLang="zh-CN" sz="2000">
                <a:latin typeface="字体管家娜娜体" charset="0"/>
                <a:ea typeface="字体管家娜娜体" charset="0"/>
              </a:rPr>
              <a:t>main</a:t>
            </a:r>
            <a:r>
              <a:rPr lang="zh-CN" altLang="en-US" sz="2000">
                <a:latin typeface="字体管家娜娜体" charset="0"/>
                <a:ea typeface="字体管家娜娜体" charset="0"/>
              </a:rPr>
              <a:t>函数较长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63270" y="2237105"/>
            <a:ext cx="8274685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             </a:t>
            </a:r>
            <a:r>
              <a:rPr lang="en-US" altLang="zh-CN">
                <a:latin typeface="字体管家娜娜体" charset="0"/>
                <a:ea typeface="字体管家娜娜体" charset="0"/>
              </a:rPr>
              <a:t> </a:t>
            </a:r>
            <a:r>
              <a:rPr lang="en-US" altLang="zh-CN" sz="2000">
                <a:latin typeface="字体管家娜娜体" charset="0"/>
                <a:ea typeface="字体管家娜娜体" charset="0"/>
              </a:rPr>
              <a:t>2.</a:t>
            </a:r>
            <a:r>
              <a:rPr lang="zh-CN" altLang="en-US" sz="2000">
                <a:latin typeface="字体管家娜娜体" charset="0"/>
                <a:ea typeface="字体管家娜娜体" charset="0"/>
              </a:rPr>
              <a:t>没有嵌入图片音乐，背景覆盖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618615" y="2924810"/>
            <a:ext cx="4392295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>
                <a:latin typeface="字体管家娜娜体" charset="0"/>
                <a:ea typeface="字体管家娜娜体" charset="0"/>
              </a:rPr>
              <a:t> 3.</a:t>
            </a:r>
            <a:r>
              <a:rPr lang="zh-CN" altLang="en-US" sz="2000">
                <a:latin typeface="字体管家娜娜体" charset="0"/>
                <a:ea typeface="字体管家娜娜体" charset="0"/>
              </a:rPr>
              <a:t>退出时不会直接关闭窗口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677035" y="3573780"/>
            <a:ext cx="3895725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>
                <a:latin typeface="字体管家娜娜体" charset="0"/>
                <a:ea typeface="字体管家娜娜体" charset="0"/>
              </a:rPr>
              <a:t>4.</a:t>
            </a:r>
            <a:r>
              <a:rPr lang="zh-CN" altLang="en-US" sz="2000">
                <a:latin typeface="字体管家娜娜体" charset="0"/>
                <a:ea typeface="字体管家娜娜体" charset="0"/>
              </a:rPr>
              <a:t>计分还是不够完善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690370" y="4220845"/>
            <a:ext cx="3776980" cy="715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>
                <a:latin typeface="字体管家娜娜体" charset="0"/>
                <a:ea typeface="字体管家娜娜体" charset="0"/>
              </a:rPr>
              <a:t>5.</a:t>
            </a:r>
            <a:r>
              <a:rPr lang="zh-CN" altLang="en-US" sz="2000">
                <a:latin typeface="字体管家娜娜体" charset="0"/>
                <a:ea typeface="字体管家娜娜体" charset="0"/>
              </a:rPr>
              <a:t>一开始想增加动画效果，但因为编写的原理而难以实现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直角三角形 9"/>
          <p:cNvSpPr/>
          <p:nvPr/>
        </p:nvSpPr>
        <p:spPr>
          <a:xfrm>
            <a:off x="0" y="4664075"/>
            <a:ext cx="9150350" cy="0"/>
          </a:xfrm>
          <a:prstGeom prst="rtTriangle">
            <a:avLst/>
          </a:prstGeom>
          <a:gradFill rotWithShape="1">
            <a:gsLst>
              <a:gs pos="0">
                <a:srgbClr val="007593">
                  <a:alpha val="100000"/>
                </a:srgbClr>
              </a:gs>
              <a:gs pos="54999">
                <a:srgbClr val="48BAE0">
                  <a:alpha val="100000"/>
                </a:srgbClr>
              </a:gs>
              <a:gs pos="100000">
                <a:srgbClr val="007593">
                  <a:alpha val="100000"/>
                </a:srgbClr>
              </a:gs>
            </a:gsLst>
            <a:lin ang="3000000" scaled="1"/>
            <a:tileRect/>
          </a:gradFill>
          <a:ln w="9525">
            <a:noFill/>
            <a:miter/>
          </a:ln>
        </p:spPr>
        <p:txBody>
          <a:bodyPr anchor="ctr"/>
          <a:lstStyle/>
          <a:p>
            <a:pPr lvl="0"/>
            <a:endParaRPr>
              <a:solidFill>
                <a:srgbClr val="FFFFFF"/>
              </a:solidFill>
              <a:latin typeface="Lucida Sans Unicode" charset="0"/>
              <a:ea typeface="Lucida Sans Unicode" charset="0"/>
              <a:sym typeface="Lucida Sans Unicode" charset="0"/>
            </a:endParaRPr>
          </a:p>
        </p:txBody>
      </p:sp>
      <p:grpSp>
        <p:nvGrpSpPr>
          <p:cNvPr id="34819" name="组合 34818"/>
          <p:cNvGrpSpPr/>
          <p:nvPr/>
        </p:nvGrpSpPr>
        <p:grpSpPr>
          <a:xfrm>
            <a:off x="0" y="4953000"/>
            <a:ext cx="9144000" cy="1911350"/>
            <a:chOff x="0" y="0"/>
            <a:chExt cx="9147765" cy="2032192"/>
          </a:xfrm>
        </p:grpSpPr>
        <p:sp>
          <p:nvSpPr>
            <p:cNvPr id="34820" name="任意多边形 6"/>
            <p:cNvSpPr/>
            <p:nvPr/>
          </p:nvSpPr>
          <p:spPr>
            <a:xfrm>
              <a:off x="1691278" y="0"/>
              <a:ext cx="7456487" cy="518816"/>
            </a:xfrm>
            <a:custGeom>
              <a:avLst/>
              <a:gdLst>
                <a:gd name="txL" fmla="*/ 0 w 4697"/>
                <a:gd name="txT" fmla="*/ 0 h 367"/>
                <a:gd name="txR" fmla="*/ 4697 w 4697"/>
                <a:gd name="txB" fmla="*/ 367 h 367"/>
              </a:gdLst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txL" t="txT" r="txR" b="txB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rgbClr val="9DCADC">
                <a:alpha val="39999"/>
              </a:srgbClr>
            </a:solidFill>
            <a:ln w="9525">
              <a:noFill/>
              <a:miter/>
            </a:ln>
          </p:spPr>
          <p:txBody>
            <a:bodyPr vert="horz" wrap="square" anchor="t"/>
            <a:lstStyle/>
            <a:p>
              <a:pPr lvl="0"/>
              <a:endParaRPr>
                <a:solidFill>
                  <a:srgbClr val="000000"/>
                </a:solidFill>
                <a:latin typeface="Arial" charset="0"/>
                <a:ea typeface="Lucida Sans Unicode" charset="0"/>
                <a:sym typeface="Lucida Sans Unicode" charset="0"/>
              </a:endParaRPr>
            </a:p>
          </p:txBody>
        </p:sp>
        <p:sp>
          <p:nvSpPr>
            <p:cNvPr id="34821" name="任意多边形 7"/>
            <p:cNvSpPr/>
            <p:nvPr/>
          </p:nvSpPr>
          <p:spPr>
            <a:xfrm>
              <a:off x="39208" y="302630"/>
              <a:ext cx="9108557" cy="838200"/>
            </a:xfrm>
            <a:custGeom>
              <a:avLst/>
              <a:gdLst>
                <a:gd name="txL" fmla="*/ 0 w 5760"/>
                <a:gd name="txT" fmla="*/ 0 h 528"/>
                <a:gd name="txR" fmla="*/ 5760 w 5760"/>
                <a:gd name="txB" fmla="*/ 528 h 528"/>
              </a:gdLst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txL" t="txT" r="txR" b="txB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>
              <a:noFill/>
              <a:miter/>
            </a:ln>
          </p:spPr>
          <p:txBody>
            <a:bodyPr vert="horz" wrap="square" anchor="t"/>
            <a:lstStyle/>
            <a:p>
              <a:pPr lvl="0"/>
              <a:endParaRPr>
                <a:solidFill>
                  <a:srgbClr val="000000"/>
                </a:solidFill>
                <a:latin typeface="Arial" charset="0"/>
                <a:ea typeface="Lucida Sans Unicode" charset="0"/>
                <a:sym typeface="Lucida Sans Unicode" charset="0"/>
              </a:endParaRPr>
            </a:p>
          </p:txBody>
        </p:sp>
        <p:sp>
          <p:nvSpPr>
            <p:cNvPr id="34822" name="任意多边形 10"/>
            <p:cNvSpPr/>
            <p:nvPr/>
          </p:nvSpPr>
          <p:spPr>
            <a:xfrm>
              <a:off x="3765" y="50992"/>
              <a:ext cx="9144000" cy="1981200"/>
            </a:xfrm>
            <a:custGeom>
              <a:avLst/>
              <a:gdLst>
                <a:gd name="txL" fmla="*/ 0 w 5760"/>
                <a:gd name="txT" fmla="*/ 0 h 1248"/>
                <a:gd name="txR" fmla="*/ 5760 w 5760"/>
                <a:gd name="txB" fmla="*/ 1248 h 1248"/>
              </a:gdLst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txL" t="txT" r="txR" b="txB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2" cstate="print">
                <a:alphaModFix amt="50000"/>
              </a:blip>
              <a:srcRect/>
            </a:blipFill>
            <a:ln w="9525">
              <a:noFill/>
              <a:miter/>
            </a:ln>
          </p:spPr>
          <p:txBody>
            <a:bodyPr vert="horz" wrap="square" anchor="ctr"/>
            <a:lstStyle/>
            <a:p>
              <a:pPr lvl="0"/>
              <a:endParaRPr>
                <a:solidFill>
                  <a:srgbClr val="FFFFFF"/>
                </a:solidFill>
                <a:latin typeface="Lucida Sans Unicode" charset="0"/>
                <a:ea typeface="Lucida Sans Unicode" charset="0"/>
                <a:sym typeface="Lucida Sans Unicode" charset="0"/>
              </a:endParaRPr>
            </a:p>
          </p:txBody>
        </p:sp>
        <p:sp>
          <p:nvSpPr>
            <p:cNvPr id="34823" name="直接连接符 11"/>
            <p:cNvSpPr/>
            <p:nvPr/>
          </p:nvSpPr>
          <p:spPr>
            <a:xfrm>
              <a:off x="0" y="47477"/>
              <a:ext cx="9147765" cy="839943"/>
            </a:xfrm>
            <a:prstGeom prst="line">
              <a:avLst/>
            </a:prstGeom>
            <a:ln w="12065" cap="flat" cmpd="sng">
              <a:pattFill prst="horz">
                <a:fgClr>
                  <a:schemeClr val="accent1"/>
                </a:fgClr>
                <a:bgClr>
                  <a:srgbClr val="FFFFFF"/>
                </a:bgClr>
              </a:pattFill>
              <a:prstDash val="solid"/>
              <a:headEnd type="none" w="med" len="med"/>
              <a:tailEnd type="none" w="med" len="med"/>
            </a:ln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34824" name="Rectangle 4"/>
          <p:cNvSpPr>
            <a:spLocks noGrp="1"/>
          </p:cNvSpPr>
          <p:nvPr>
            <p:ph type="ctrTitle"/>
          </p:nvPr>
        </p:nvSpPr>
        <p:spPr>
          <a:xfrm>
            <a:off x="685800" y="1752600"/>
            <a:ext cx="7772400" cy="1830388"/>
          </a:xfrm>
        </p:spPr>
        <p:txBody>
          <a:bodyPr vert="horz" anchor="b">
            <a:normAutofit/>
          </a:bodyPr>
          <a:lstStyle/>
          <a:p>
            <a:pPr algn="r" defTabSz="0">
              <a:buNone/>
            </a:pPr>
            <a:r>
              <a:rPr lang="en-US" altLang="zh-CN" sz="6000" b="0" kern="1200">
                <a:latin typeface="Lucida Sans Unicode" charset="0"/>
                <a:ea typeface="宋体" charset="-122"/>
                <a:sym typeface="Lucida Sans Unicode" charset="0"/>
              </a:rPr>
              <a:t>Thank You!</a:t>
            </a:r>
            <a:endParaRPr lang="en-US" altLang="zh-CN" sz="4100" kern="1200">
              <a:latin typeface="Lucida Sans Unicode" charset="0"/>
              <a:ea typeface="黑体" charset="-122"/>
              <a:sym typeface="Lucida Sans Unicode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 vert="horz" anchor="ctr">
            <a:normAutofit/>
          </a:bodyPr>
          <a:lstStyle/>
          <a:p>
            <a:r>
              <a:rPr lang="zh-CN" altLang="en-US" sz="4100">
                <a:ea typeface="宋体" charset="-122"/>
              </a:rPr>
              <a:t>目录</a:t>
            </a:r>
            <a:endParaRPr lang="zh-CN" altLang="en-US" sz="4100"/>
          </a:p>
        </p:txBody>
      </p:sp>
      <p:grpSp>
        <p:nvGrpSpPr>
          <p:cNvPr id="5123" name="组合 5122"/>
          <p:cNvGrpSpPr/>
          <p:nvPr/>
        </p:nvGrpSpPr>
        <p:grpSpPr>
          <a:xfrm>
            <a:off x="1927225" y="3460750"/>
            <a:ext cx="5311775" cy="688975"/>
            <a:chOff x="0" y="0"/>
            <a:chExt cx="4058" cy="480"/>
          </a:xfrm>
        </p:grpSpPr>
        <p:sp>
          <p:nvSpPr>
            <p:cNvPr id="5124" name="AutoShape 4"/>
            <p:cNvSpPr/>
            <p:nvPr/>
          </p:nvSpPr>
          <p:spPr>
            <a:xfrm>
              <a:off x="0" y="0"/>
              <a:ext cx="4058" cy="480"/>
            </a:xfrm>
            <a:prstGeom prst="roundRect">
              <a:avLst>
                <a:gd name="adj" fmla="val 17505"/>
              </a:avLst>
            </a:prstGeom>
            <a:gradFill rotWithShape="1">
              <a:gsLst>
                <a:gs pos="0">
                  <a:srgbClr val="DA1F28">
                    <a:alpha val="100000"/>
                  </a:srgbClr>
                </a:gs>
                <a:gs pos="50000">
                  <a:srgbClr val="C91C24">
                    <a:alpha val="100000"/>
                  </a:srgbClr>
                </a:gs>
                <a:gs pos="100000">
                  <a:srgbClr val="DA1F28">
                    <a:alpha val="100000"/>
                  </a:srgbClr>
                </a:gs>
              </a:gsLst>
              <a:lin ang="5400000" scaled="1"/>
              <a:tileRect/>
            </a:gradFill>
            <a:ln w="9525">
              <a:noFill/>
            </a:ln>
          </p:spPr>
          <p:txBody>
            <a:bodyPr wrap="none" anchor="ctr"/>
            <a:lstStyle/>
            <a:p>
              <a:pPr lvl="0"/>
              <a:endParaRPr>
                <a:solidFill>
                  <a:srgbClr val="000000"/>
                </a:solidFill>
                <a:latin typeface="Arial" charset="0"/>
                <a:ea typeface="黑体" charset="-122"/>
                <a:sym typeface="黑体" charset="-122"/>
              </a:endParaRPr>
            </a:p>
          </p:txBody>
        </p:sp>
        <p:grpSp>
          <p:nvGrpSpPr>
            <p:cNvPr id="5125" name="组合 5124"/>
            <p:cNvGrpSpPr/>
            <p:nvPr/>
          </p:nvGrpSpPr>
          <p:grpSpPr>
            <a:xfrm>
              <a:off x="10" y="15"/>
              <a:ext cx="4043" cy="444"/>
              <a:chOff x="0" y="0"/>
              <a:chExt cx="3988" cy="444"/>
            </a:xfrm>
          </p:grpSpPr>
          <p:sp>
            <p:nvSpPr>
              <p:cNvPr id="5126" name="AutoShape 6"/>
              <p:cNvSpPr/>
              <p:nvPr/>
            </p:nvSpPr>
            <p:spPr>
              <a:xfrm>
                <a:off x="0" y="329"/>
                <a:ext cx="3988" cy="11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DA1F28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5400000" scaled="1"/>
                <a:tileRect/>
              </a:gradFill>
              <a:ln w="9525">
                <a:noFill/>
              </a:ln>
            </p:spPr>
            <p:txBody>
              <a:bodyPr wrap="none" anchor="ctr"/>
              <a:lstStyle/>
              <a:p>
                <a:pPr lvl="0"/>
                <a:endParaRPr>
                  <a:solidFill>
                    <a:srgbClr val="000000"/>
                  </a:solidFill>
                  <a:latin typeface="Arial" charset="0"/>
                  <a:ea typeface="黑体" charset="-122"/>
                  <a:sym typeface="黑体" charset="-122"/>
                </a:endParaRPr>
              </a:p>
            </p:txBody>
          </p:sp>
          <p:sp>
            <p:nvSpPr>
              <p:cNvPr id="5127" name="AutoShape 7"/>
              <p:cNvSpPr/>
              <p:nvPr/>
            </p:nvSpPr>
            <p:spPr>
              <a:xfrm>
                <a:off x="0" y="0"/>
                <a:ext cx="3988" cy="11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DA1F28">
                      <a:alpha val="100000"/>
                    </a:srgbClr>
                  </a:gs>
                </a:gsLst>
                <a:lin ang="5400000" scaled="1"/>
                <a:tileRect/>
              </a:gradFill>
              <a:ln w="9525">
                <a:noFill/>
              </a:ln>
            </p:spPr>
            <p:txBody>
              <a:bodyPr wrap="none" anchor="ctr"/>
              <a:lstStyle/>
              <a:p>
                <a:pPr lvl="0"/>
                <a:endParaRPr>
                  <a:solidFill>
                    <a:srgbClr val="000000"/>
                  </a:solidFill>
                  <a:latin typeface="Arial" charset="0"/>
                  <a:ea typeface="黑体" charset="-122"/>
                  <a:sym typeface="黑体" charset="-122"/>
                </a:endParaRPr>
              </a:p>
            </p:txBody>
          </p:sp>
        </p:grpSp>
      </p:grpSp>
      <p:grpSp>
        <p:nvGrpSpPr>
          <p:cNvPr id="5128" name="组合 5127"/>
          <p:cNvGrpSpPr/>
          <p:nvPr/>
        </p:nvGrpSpPr>
        <p:grpSpPr>
          <a:xfrm>
            <a:off x="1893570" y="4303713"/>
            <a:ext cx="5311775" cy="688975"/>
            <a:chOff x="0" y="0"/>
            <a:chExt cx="4058" cy="480"/>
          </a:xfrm>
        </p:grpSpPr>
        <p:sp>
          <p:nvSpPr>
            <p:cNvPr id="5129" name="AutoShape 9"/>
            <p:cNvSpPr/>
            <p:nvPr/>
          </p:nvSpPr>
          <p:spPr>
            <a:xfrm>
              <a:off x="0" y="0"/>
              <a:ext cx="4058" cy="480"/>
            </a:xfrm>
            <a:prstGeom prst="roundRect">
              <a:avLst>
                <a:gd name="adj" fmla="val 17505"/>
              </a:avLst>
            </a:prstGeom>
            <a:gradFill rotWithShape="1">
              <a:gsLst>
                <a:gs pos="0">
                  <a:srgbClr val="FF8119">
                    <a:alpha val="100000"/>
                  </a:srgbClr>
                </a:gs>
                <a:gs pos="50000">
                  <a:srgbClr val="E97717">
                    <a:alpha val="100000"/>
                  </a:srgbClr>
                </a:gs>
                <a:gs pos="100000">
                  <a:srgbClr val="FF8119">
                    <a:alpha val="100000"/>
                  </a:srgbClr>
                </a:gs>
              </a:gsLst>
              <a:lin ang="5400000" scaled="1"/>
              <a:tileRect/>
            </a:gradFill>
            <a:ln w="9525">
              <a:noFill/>
            </a:ln>
          </p:spPr>
          <p:txBody>
            <a:bodyPr wrap="none" anchor="ctr"/>
            <a:lstStyle/>
            <a:p>
              <a:pPr lvl="0"/>
              <a:endParaRPr>
                <a:solidFill>
                  <a:srgbClr val="000000"/>
                </a:solidFill>
                <a:latin typeface="Arial" charset="0"/>
                <a:ea typeface="黑体" charset="-122"/>
                <a:sym typeface="黑体" charset="-122"/>
              </a:endParaRPr>
            </a:p>
          </p:txBody>
        </p:sp>
        <p:grpSp>
          <p:nvGrpSpPr>
            <p:cNvPr id="5130" name="组合 5129"/>
            <p:cNvGrpSpPr/>
            <p:nvPr/>
          </p:nvGrpSpPr>
          <p:grpSpPr>
            <a:xfrm>
              <a:off x="10" y="15"/>
              <a:ext cx="4043" cy="444"/>
              <a:chOff x="0" y="0"/>
              <a:chExt cx="3988" cy="444"/>
            </a:xfrm>
          </p:grpSpPr>
          <p:sp>
            <p:nvSpPr>
              <p:cNvPr id="5131" name="AutoShape 11"/>
              <p:cNvSpPr/>
              <p:nvPr/>
            </p:nvSpPr>
            <p:spPr>
              <a:xfrm>
                <a:off x="0" y="329"/>
                <a:ext cx="3988" cy="11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FF8119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5400000" scaled="1"/>
                <a:tileRect/>
              </a:gradFill>
              <a:ln w="9525">
                <a:noFill/>
              </a:ln>
            </p:spPr>
            <p:txBody>
              <a:bodyPr wrap="none" anchor="ctr"/>
              <a:lstStyle/>
              <a:p>
                <a:pPr lvl="0"/>
                <a:endParaRPr>
                  <a:solidFill>
                    <a:srgbClr val="000000"/>
                  </a:solidFill>
                  <a:latin typeface="Arial" charset="0"/>
                  <a:ea typeface="黑体" charset="-122"/>
                  <a:sym typeface="黑体" charset="-122"/>
                </a:endParaRPr>
              </a:p>
            </p:txBody>
          </p:sp>
          <p:sp>
            <p:nvSpPr>
              <p:cNvPr id="5132" name="AutoShape 12"/>
              <p:cNvSpPr/>
              <p:nvPr/>
            </p:nvSpPr>
            <p:spPr>
              <a:xfrm>
                <a:off x="0" y="0"/>
                <a:ext cx="3988" cy="11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FF8119">
                      <a:alpha val="100000"/>
                    </a:srgbClr>
                  </a:gs>
                </a:gsLst>
                <a:lin ang="5400000" scaled="1"/>
                <a:tileRect/>
              </a:gradFill>
              <a:ln w="9525">
                <a:noFill/>
              </a:ln>
            </p:spPr>
            <p:txBody>
              <a:bodyPr wrap="none" anchor="ctr"/>
              <a:lstStyle/>
              <a:p>
                <a:pPr lvl="0"/>
                <a:endParaRPr>
                  <a:solidFill>
                    <a:srgbClr val="000000"/>
                  </a:solidFill>
                  <a:latin typeface="Arial" charset="0"/>
                  <a:ea typeface="黑体" charset="-122"/>
                  <a:sym typeface="黑体" charset="-122"/>
                </a:endParaRPr>
              </a:p>
            </p:txBody>
          </p:sp>
        </p:grpSp>
      </p:grpSp>
      <p:grpSp>
        <p:nvGrpSpPr>
          <p:cNvPr id="5133" name="组合 5132"/>
          <p:cNvGrpSpPr/>
          <p:nvPr/>
        </p:nvGrpSpPr>
        <p:grpSpPr>
          <a:xfrm>
            <a:off x="1927225" y="5183188"/>
            <a:ext cx="5311775" cy="688975"/>
            <a:chOff x="0" y="0"/>
            <a:chExt cx="4058" cy="480"/>
          </a:xfrm>
        </p:grpSpPr>
        <p:sp>
          <p:nvSpPr>
            <p:cNvPr id="5134" name="AutoShape 14"/>
            <p:cNvSpPr/>
            <p:nvPr/>
          </p:nvSpPr>
          <p:spPr>
            <a:xfrm>
              <a:off x="0" y="0"/>
              <a:ext cx="4058" cy="480"/>
            </a:xfrm>
            <a:prstGeom prst="roundRect">
              <a:avLst>
                <a:gd name="adj" fmla="val 17505"/>
              </a:avLst>
            </a:prstGeom>
            <a:gradFill rotWithShape="1">
              <a:gsLst>
                <a:gs pos="0">
                  <a:srgbClr val="44B9E8">
                    <a:alpha val="100000"/>
                  </a:srgbClr>
                </a:gs>
                <a:gs pos="50000">
                  <a:srgbClr val="3EA9D5">
                    <a:alpha val="100000"/>
                  </a:srgbClr>
                </a:gs>
                <a:gs pos="100000">
                  <a:srgbClr val="44B9E8">
                    <a:alpha val="100000"/>
                  </a:srgbClr>
                </a:gs>
              </a:gsLst>
              <a:lin ang="5400000" scaled="1"/>
              <a:tileRect/>
            </a:gradFill>
            <a:ln w="9525">
              <a:noFill/>
            </a:ln>
          </p:spPr>
          <p:txBody>
            <a:bodyPr wrap="none" anchor="ctr"/>
            <a:lstStyle/>
            <a:p>
              <a:pPr lvl="0"/>
              <a:endParaRPr>
                <a:solidFill>
                  <a:srgbClr val="000000"/>
                </a:solidFill>
                <a:latin typeface="Arial" charset="0"/>
                <a:ea typeface="黑体" charset="-122"/>
                <a:sym typeface="黑体" charset="-122"/>
              </a:endParaRPr>
            </a:p>
          </p:txBody>
        </p:sp>
        <p:grpSp>
          <p:nvGrpSpPr>
            <p:cNvPr id="5135" name="组合 5134"/>
            <p:cNvGrpSpPr/>
            <p:nvPr/>
          </p:nvGrpSpPr>
          <p:grpSpPr>
            <a:xfrm>
              <a:off x="10" y="15"/>
              <a:ext cx="4043" cy="444"/>
              <a:chOff x="0" y="0"/>
              <a:chExt cx="3988" cy="444"/>
            </a:xfrm>
          </p:grpSpPr>
          <p:sp>
            <p:nvSpPr>
              <p:cNvPr id="5136" name="AutoShape 16"/>
              <p:cNvSpPr/>
              <p:nvPr/>
            </p:nvSpPr>
            <p:spPr>
              <a:xfrm>
                <a:off x="0" y="329"/>
                <a:ext cx="3988" cy="11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44B9E8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5400000" scaled="1"/>
                <a:tileRect/>
              </a:gradFill>
              <a:ln w="9525">
                <a:noFill/>
              </a:ln>
            </p:spPr>
            <p:txBody>
              <a:bodyPr wrap="none" anchor="ctr"/>
              <a:lstStyle/>
              <a:p>
                <a:pPr lvl="0"/>
                <a:endParaRPr>
                  <a:solidFill>
                    <a:srgbClr val="000000"/>
                  </a:solidFill>
                  <a:latin typeface="Arial" charset="0"/>
                  <a:ea typeface="黑体" charset="-122"/>
                  <a:sym typeface="黑体" charset="-122"/>
                </a:endParaRPr>
              </a:p>
            </p:txBody>
          </p:sp>
          <p:sp>
            <p:nvSpPr>
              <p:cNvPr id="5137" name="AutoShape 17"/>
              <p:cNvSpPr/>
              <p:nvPr/>
            </p:nvSpPr>
            <p:spPr>
              <a:xfrm>
                <a:off x="0" y="0"/>
                <a:ext cx="3988" cy="11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44B9E8">
                      <a:alpha val="100000"/>
                    </a:srgbClr>
                  </a:gs>
                </a:gsLst>
                <a:lin ang="5400000" scaled="1"/>
                <a:tileRect/>
              </a:gradFill>
              <a:ln w="9525">
                <a:noFill/>
              </a:ln>
            </p:spPr>
            <p:txBody>
              <a:bodyPr wrap="none" anchor="ctr"/>
              <a:lstStyle/>
              <a:p>
                <a:pPr lvl="0"/>
                <a:endParaRPr>
                  <a:solidFill>
                    <a:srgbClr val="000000"/>
                  </a:solidFill>
                  <a:latin typeface="Arial" charset="0"/>
                  <a:ea typeface="黑体" charset="-122"/>
                  <a:sym typeface="黑体" charset="-122"/>
                </a:endParaRPr>
              </a:p>
            </p:txBody>
          </p:sp>
        </p:grpSp>
      </p:grpSp>
      <p:grpSp>
        <p:nvGrpSpPr>
          <p:cNvPr id="5138" name="组合 5137"/>
          <p:cNvGrpSpPr/>
          <p:nvPr/>
        </p:nvGrpSpPr>
        <p:grpSpPr>
          <a:xfrm>
            <a:off x="1927225" y="2597150"/>
            <a:ext cx="5311775" cy="688975"/>
            <a:chOff x="0" y="0"/>
            <a:chExt cx="4058" cy="480"/>
          </a:xfrm>
        </p:grpSpPr>
        <p:sp>
          <p:nvSpPr>
            <p:cNvPr id="5139" name="AutoShape 19"/>
            <p:cNvSpPr/>
            <p:nvPr/>
          </p:nvSpPr>
          <p:spPr>
            <a:xfrm>
              <a:off x="0" y="0"/>
              <a:ext cx="4058" cy="480"/>
            </a:xfrm>
            <a:prstGeom prst="roundRect">
              <a:avLst>
                <a:gd name="adj" fmla="val 17505"/>
              </a:avLst>
            </a:prstGeom>
            <a:gradFill rotWithShape="1">
              <a:gsLst>
                <a:gs pos="0">
                  <a:srgbClr val="2DA2BF">
                    <a:alpha val="100000"/>
                  </a:srgbClr>
                </a:gs>
                <a:gs pos="50000">
                  <a:srgbClr val="2995AF">
                    <a:alpha val="100000"/>
                  </a:srgbClr>
                </a:gs>
                <a:gs pos="100000">
                  <a:srgbClr val="2DA2BF">
                    <a:alpha val="100000"/>
                  </a:srgbClr>
                </a:gs>
              </a:gsLst>
              <a:lin ang="5400000" scaled="1"/>
              <a:tileRect/>
            </a:gradFill>
            <a:ln w="9525">
              <a:noFill/>
            </a:ln>
          </p:spPr>
          <p:txBody>
            <a:bodyPr wrap="none" anchor="ctr"/>
            <a:lstStyle/>
            <a:p>
              <a:pPr lvl="0"/>
              <a:endParaRPr>
                <a:solidFill>
                  <a:srgbClr val="000000"/>
                </a:solidFill>
                <a:latin typeface="Arial" charset="0"/>
                <a:ea typeface="黑体" charset="-122"/>
                <a:sym typeface="黑体" charset="-122"/>
              </a:endParaRPr>
            </a:p>
          </p:txBody>
        </p:sp>
        <p:grpSp>
          <p:nvGrpSpPr>
            <p:cNvPr id="5140" name="组合 5139"/>
            <p:cNvGrpSpPr/>
            <p:nvPr/>
          </p:nvGrpSpPr>
          <p:grpSpPr>
            <a:xfrm>
              <a:off x="10" y="15"/>
              <a:ext cx="4043" cy="444"/>
              <a:chOff x="0" y="0"/>
              <a:chExt cx="3988" cy="444"/>
            </a:xfrm>
          </p:grpSpPr>
          <p:sp>
            <p:nvSpPr>
              <p:cNvPr id="5141" name="AutoShape 21"/>
              <p:cNvSpPr/>
              <p:nvPr/>
            </p:nvSpPr>
            <p:spPr>
              <a:xfrm>
                <a:off x="0" y="329"/>
                <a:ext cx="3988" cy="11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2DA2BF">
                      <a:alpha val="100000"/>
                    </a:srgbClr>
                  </a:gs>
                  <a:gs pos="100000">
                    <a:srgbClr val="FFFFFF">
                      <a:alpha val="100000"/>
                    </a:srgbClr>
                  </a:gs>
                </a:gsLst>
                <a:lin ang="5400000" scaled="1"/>
                <a:tileRect/>
              </a:gradFill>
              <a:ln w="9525">
                <a:noFill/>
              </a:ln>
            </p:spPr>
            <p:txBody>
              <a:bodyPr wrap="none" anchor="ctr"/>
              <a:lstStyle/>
              <a:p>
                <a:pPr lvl="0"/>
                <a:endParaRPr>
                  <a:solidFill>
                    <a:srgbClr val="000000"/>
                  </a:solidFill>
                  <a:latin typeface="Arial" charset="0"/>
                  <a:ea typeface="黑体" charset="-122"/>
                  <a:sym typeface="黑体" charset="-122"/>
                </a:endParaRPr>
              </a:p>
            </p:txBody>
          </p:sp>
          <p:sp>
            <p:nvSpPr>
              <p:cNvPr id="5142" name="AutoShape 22"/>
              <p:cNvSpPr/>
              <p:nvPr/>
            </p:nvSpPr>
            <p:spPr>
              <a:xfrm>
                <a:off x="0" y="0"/>
                <a:ext cx="3988" cy="115"/>
              </a:xfrm>
              <a:prstGeom prst="roundRect">
                <a:avLst>
                  <a:gd name="adj" fmla="val 50000"/>
                </a:avLst>
              </a:prstGeom>
              <a:gradFill rotWithShape="1">
                <a:gsLst>
                  <a:gs pos="0">
                    <a:srgbClr val="FFFFFF">
                      <a:alpha val="100000"/>
                    </a:srgbClr>
                  </a:gs>
                  <a:gs pos="100000">
                    <a:srgbClr val="2DA2BF">
                      <a:alpha val="100000"/>
                    </a:srgbClr>
                  </a:gs>
                </a:gsLst>
                <a:lin ang="5400000" scaled="1"/>
                <a:tileRect/>
              </a:gradFill>
              <a:ln w="9525">
                <a:noFill/>
              </a:ln>
            </p:spPr>
            <p:txBody>
              <a:bodyPr wrap="none" anchor="ctr"/>
              <a:lstStyle/>
              <a:p>
                <a:pPr lvl="0"/>
                <a:endParaRPr>
                  <a:solidFill>
                    <a:srgbClr val="000000"/>
                  </a:solidFill>
                  <a:latin typeface="Arial" charset="0"/>
                  <a:ea typeface="黑体" charset="-122"/>
                  <a:sym typeface="黑体" charset="-122"/>
                </a:endParaRPr>
              </a:p>
            </p:txBody>
          </p:sp>
        </p:grpSp>
      </p:grpSp>
      <p:sp>
        <p:nvSpPr>
          <p:cNvPr id="5143" name="Text Box 23"/>
          <p:cNvSpPr/>
          <p:nvPr/>
        </p:nvSpPr>
        <p:spPr>
          <a:xfrm>
            <a:off x="2393950" y="2711450"/>
            <a:ext cx="44958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marL="457200" lvl="0" indent="-457200" algn="ctr">
              <a:spcBef>
                <a:spcPct val="50000"/>
              </a:spcBef>
              <a:buClr>
                <a:schemeClr val="tx1"/>
              </a:buClr>
            </a:pPr>
            <a:r>
              <a:rPr lang="zh-CN" altLang="en-US" sz="2400" b="1" dirty="0">
                <a:solidFill>
                  <a:srgbClr val="FFFFFF"/>
                </a:solidFill>
                <a:latin typeface="Arial" charset="0"/>
                <a:ea typeface="宋体" charset="-122"/>
                <a:sym typeface="Arial" charset="0"/>
              </a:rPr>
              <a:t>构思</a:t>
            </a:r>
            <a:r>
              <a:rPr lang="en-US" altLang="x-none" sz="2400" b="1" dirty="0">
                <a:solidFill>
                  <a:srgbClr val="FFFFFF"/>
                </a:solidFill>
                <a:latin typeface="Arial" charset="0"/>
                <a:ea typeface="宋体" charset="-122"/>
                <a:sym typeface="Arial" charset="0"/>
              </a:rPr>
              <a:t> </a:t>
            </a:r>
            <a:endParaRPr lang="zh-CN" altLang="en-US" dirty="0">
              <a:latin typeface="Arial" charset="0"/>
              <a:ea typeface="宋体" charset="-122"/>
            </a:endParaRPr>
          </a:p>
        </p:txBody>
      </p:sp>
      <p:sp>
        <p:nvSpPr>
          <p:cNvPr id="5144" name="Text Box 24"/>
          <p:cNvSpPr/>
          <p:nvPr/>
        </p:nvSpPr>
        <p:spPr>
          <a:xfrm>
            <a:off x="2405063" y="3568700"/>
            <a:ext cx="44958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marL="457200" lvl="0" indent="-457200" algn="ctr">
              <a:spcBef>
                <a:spcPct val="50000"/>
              </a:spcBef>
              <a:buClr>
                <a:schemeClr val="tx1"/>
              </a:buClr>
            </a:pPr>
            <a:r>
              <a:rPr lang="zh-CN" altLang="en-US" sz="2400" b="1" dirty="0">
                <a:solidFill>
                  <a:srgbClr val="FFFFFF"/>
                </a:solidFill>
                <a:latin typeface="Arial" charset="0"/>
                <a:ea typeface="宋体" charset="-122"/>
                <a:sym typeface="Arial" charset="0"/>
              </a:rPr>
              <a:t>主要函数</a:t>
            </a:r>
            <a:r>
              <a:rPr lang="en-US" altLang="x-none" sz="2400" b="1" dirty="0">
                <a:solidFill>
                  <a:srgbClr val="FFFFFF"/>
                </a:solidFill>
                <a:latin typeface="Arial" charset="0"/>
                <a:ea typeface="宋体" charset="-122"/>
                <a:sym typeface="Arial" charset="0"/>
              </a:rPr>
              <a:t>    </a:t>
            </a:r>
            <a:endParaRPr lang="zh-CN" altLang="en-US" dirty="0">
              <a:latin typeface="Arial" charset="0"/>
              <a:ea typeface="宋体" charset="-122"/>
            </a:endParaRPr>
          </a:p>
        </p:txBody>
      </p:sp>
      <p:sp>
        <p:nvSpPr>
          <p:cNvPr id="5145" name="Text Box 25"/>
          <p:cNvSpPr/>
          <p:nvPr/>
        </p:nvSpPr>
        <p:spPr>
          <a:xfrm>
            <a:off x="2405063" y="4427538"/>
            <a:ext cx="44958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marL="457200" lvl="0" indent="-457200" algn="ctr">
              <a:spcBef>
                <a:spcPct val="50000"/>
              </a:spcBef>
              <a:buClr>
                <a:schemeClr val="tx1"/>
              </a:buClr>
            </a:pPr>
            <a:r>
              <a:rPr lang="zh-CN" altLang="en-US" sz="2400" b="1" dirty="0">
                <a:solidFill>
                  <a:srgbClr val="FFFFFF"/>
                </a:solidFill>
                <a:latin typeface="Arial" charset="0"/>
                <a:ea typeface="宋体" charset="-122"/>
                <a:sym typeface="Arial" charset="0"/>
              </a:rPr>
              <a:t>遇到的问题与改进</a:t>
            </a:r>
            <a:r>
              <a:rPr lang="en-US" altLang="x-none" sz="2400" b="1" dirty="0">
                <a:solidFill>
                  <a:srgbClr val="FFFFFF"/>
                </a:solidFill>
                <a:latin typeface="Arial" charset="0"/>
                <a:ea typeface="宋体" charset="-122"/>
                <a:sym typeface="Arial" charset="0"/>
              </a:rPr>
              <a:t>   </a:t>
            </a:r>
            <a:endParaRPr lang="zh-CN" altLang="en-US" dirty="0">
              <a:latin typeface="Arial" charset="0"/>
              <a:ea typeface="宋体" charset="-122"/>
            </a:endParaRPr>
          </a:p>
        </p:txBody>
      </p:sp>
      <p:sp>
        <p:nvSpPr>
          <p:cNvPr id="5146" name="Text Box 26"/>
          <p:cNvSpPr/>
          <p:nvPr/>
        </p:nvSpPr>
        <p:spPr>
          <a:xfrm>
            <a:off x="2405063" y="5275263"/>
            <a:ext cx="44958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marL="457200" lvl="0" indent="-457200" algn="ctr">
              <a:spcBef>
                <a:spcPct val="50000"/>
              </a:spcBef>
              <a:buClr>
                <a:schemeClr val="tx1"/>
              </a:buClr>
            </a:pPr>
            <a:r>
              <a:rPr lang="zh-CN" altLang="en-US" sz="2400" b="1" dirty="0">
                <a:solidFill>
                  <a:srgbClr val="FFFFFF"/>
                </a:solidFill>
                <a:latin typeface="Arial" charset="0"/>
                <a:ea typeface="宋体" charset="-122"/>
                <a:sym typeface="Arial" charset="0"/>
              </a:rPr>
              <a:t>仍存在的不足</a:t>
            </a:r>
            <a:r>
              <a:rPr lang="en-US" altLang="x-none" sz="2400" b="1" dirty="0">
                <a:solidFill>
                  <a:srgbClr val="FFFFFF"/>
                </a:solidFill>
                <a:latin typeface="Arial" charset="0"/>
                <a:ea typeface="宋体" charset="-122"/>
                <a:sym typeface="Arial" charset="0"/>
              </a:rPr>
              <a:t>   </a:t>
            </a:r>
            <a:endParaRPr lang="zh-CN" altLang="en-US" dirty="0">
              <a:latin typeface="Arial" charset="0"/>
              <a:ea typeface="宋体" charset="-122"/>
            </a:endParaRPr>
          </a:p>
        </p:txBody>
      </p:sp>
      <p:pic>
        <p:nvPicPr>
          <p:cNvPr id="5147" name="Picture 27"/>
          <p:cNvPicPr>
            <a:picLocks noChangeAspect="1"/>
          </p:cNvPicPr>
          <p:nvPr/>
        </p:nvPicPr>
        <p:blipFill>
          <a:blip r:embed="rId2" cstate="print">
            <a:lum bright="-6000" contrast="24000"/>
          </a:blip>
          <a:srcRect l="42606" t="64473" r="19472"/>
          <a:stretch>
            <a:fillRect/>
          </a:stretch>
        </p:blipFill>
        <p:spPr>
          <a:xfrm>
            <a:off x="1727200" y="5146675"/>
            <a:ext cx="792163" cy="949325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5148" name="Picture 28"/>
          <p:cNvPicPr>
            <a:picLocks noChangeAspect="1"/>
          </p:cNvPicPr>
          <p:nvPr/>
        </p:nvPicPr>
        <p:blipFill>
          <a:blip r:embed="rId2" cstate="print">
            <a:lum bright="-6000" contrast="24000"/>
          </a:blip>
          <a:srcRect l="42606" t="64473" r="19472"/>
          <a:stretch>
            <a:fillRect/>
          </a:stretch>
        </p:blipFill>
        <p:spPr>
          <a:xfrm>
            <a:off x="1743075" y="4300538"/>
            <a:ext cx="792163" cy="949325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5149" name="Picture 29"/>
          <p:cNvPicPr>
            <a:picLocks noChangeAspect="1"/>
          </p:cNvPicPr>
          <p:nvPr/>
        </p:nvPicPr>
        <p:blipFill>
          <a:blip r:embed="rId2" cstate="print">
            <a:lum bright="-6000" contrast="24000"/>
          </a:blip>
          <a:srcRect l="42606" t="64473" r="19472"/>
          <a:stretch>
            <a:fillRect/>
          </a:stretch>
        </p:blipFill>
        <p:spPr>
          <a:xfrm>
            <a:off x="1743075" y="3449638"/>
            <a:ext cx="792163" cy="949325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5150" name="Picture 30"/>
          <p:cNvPicPr>
            <a:picLocks noChangeAspect="1"/>
          </p:cNvPicPr>
          <p:nvPr/>
        </p:nvPicPr>
        <p:blipFill>
          <a:blip r:embed="rId2" cstate="print">
            <a:lum bright="-6000" contrast="24000"/>
          </a:blip>
          <a:srcRect l="42606" t="64473" r="19472"/>
          <a:stretch>
            <a:fillRect/>
          </a:stretch>
        </p:blipFill>
        <p:spPr>
          <a:xfrm>
            <a:off x="1731963" y="2592388"/>
            <a:ext cx="792162" cy="949325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5151" name="Text Box 31"/>
          <p:cNvSpPr/>
          <p:nvPr/>
        </p:nvSpPr>
        <p:spPr>
          <a:xfrm>
            <a:off x="2073275" y="5283200"/>
            <a:ext cx="381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 algn="ctr">
              <a:spcBef>
                <a:spcPct val="50000"/>
              </a:spcBef>
            </a:pPr>
            <a:r>
              <a:rPr lang="en-US" altLang="x-none" sz="2400" b="1" dirty="0">
                <a:solidFill>
                  <a:srgbClr val="FFFFFF"/>
                </a:solidFill>
                <a:latin typeface="Arial" charset="0"/>
                <a:ea typeface="宋体" charset="-122"/>
                <a:sym typeface="Arial" charset="0"/>
              </a:rPr>
              <a:t>4</a:t>
            </a:r>
            <a:endParaRPr lang="zh-CN" altLang="en-US" dirty="0">
              <a:latin typeface="Arial" charset="0"/>
              <a:ea typeface="宋体" charset="-122"/>
            </a:endParaRPr>
          </a:p>
        </p:txBody>
      </p:sp>
      <p:sp>
        <p:nvSpPr>
          <p:cNvPr id="5152" name="Text Box 32"/>
          <p:cNvSpPr/>
          <p:nvPr/>
        </p:nvSpPr>
        <p:spPr>
          <a:xfrm>
            <a:off x="2052638" y="2689225"/>
            <a:ext cx="381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 algn="ctr">
              <a:spcBef>
                <a:spcPct val="50000"/>
              </a:spcBef>
            </a:pPr>
            <a:r>
              <a:rPr lang="en-US" altLang="x-none" sz="2400" b="1" dirty="0">
                <a:solidFill>
                  <a:srgbClr val="FFFFFF"/>
                </a:solidFill>
                <a:latin typeface="Arial" charset="0"/>
                <a:ea typeface="宋体" charset="-122"/>
                <a:sym typeface="Arial" charset="0"/>
              </a:rPr>
              <a:t>1</a:t>
            </a:r>
            <a:endParaRPr lang="zh-CN" altLang="en-US" dirty="0">
              <a:latin typeface="Arial" charset="0"/>
              <a:ea typeface="宋体" charset="-122"/>
            </a:endParaRPr>
          </a:p>
        </p:txBody>
      </p:sp>
      <p:sp>
        <p:nvSpPr>
          <p:cNvPr id="5153" name="Text Box 33"/>
          <p:cNvSpPr/>
          <p:nvPr/>
        </p:nvSpPr>
        <p:spPr>
          <a:xfrm>
            <a:off x="2065338" y="3548063"/>
            <a:ext cx="381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 algn="ctr">
              <a:spcBef>
                <a:spcPct val="50000"/>
              </a:spcBef>
            </a:pPr>
            <a:r>
              <a:rPr lang="en-US" altLang="x-none" sz="2400" b="1" dirty="0">
                <a:solidFill>
                  <a:srgbClr val="FFFFFF"/>
                </a:solidFill>
                <a:latin typeface="Arial" charset="0"/>
                <a:ea typeface="宋体" charset="-122"/>
                <a:sym typeface="Arial" charset="0"/>
              </a:rPr>
              <a:t>2</a:t>
            </a:r>
            <a:endParaRPr lang="zh-CN" altLang="en-US" dirty="0">
              <a:latin typeface="Arial" charset="0"/>
              <a:ea typeface="宋体" charset="-122"/>
            </a:endParaRPr>
          </a:p>
        </p:txBody>
      </p:sp>
      <p:sp>
        <p:nvSpPr>
          <p:cNvPr id="5154" name="Text Box 34"/>
          <p:cNvSpPr/>
          <p:nvPr/>
        </p:nvSpPr>
        <p:spPr>
          <a:xfrm>
            <a:off x="2065338" y="4435475"/>
            <a:ext cx="381000" cy="45720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 algn="ctr">
              <a:spcBef>
                <a:spcPct val="50000"/>
              </a:spcBef>
            </a:pPr>
            <a:r>
              <a:rPr lang="en-US" altLang="x-none" sz="2400" b="1" dirty="0">
                <a:solidFill>
                  <a:srgbClr val="FFFFFF"/>
                </a:solidFill>
                <a:latin typeface="Arial" charset="0"/>
                <a:ea typeface="宋体" charset="-122"/>
                <a:sym typeface="Arial" charset="0"/>
              </a:rPr>
              <a:t>3</a:t>
            </a:r>
            <a:endParaRPr lang="zh-CN" altLang="en-US" dirty="0">
              <a:latin typeface="Arial" charset="0"/>
              <a:ea typeface="宋体" charset="-122"/>
            </a:endParaRPr>
          </a:p>
        </p:txBody>
      </p:sp>
      <p:sp>
        <p:nvSpPr>
          <p:cNvPr id="5155" name="AutoShape 35"/>
          <p:cNvSpPr/>
          <p:nvPr/>
        </p:nvSpPr>
        <p:spPr>
          <a:xfrm>
            <a:off x="1219200" y="1676400"/>
            <a:ext cx="6553200" cy="720725"/>
          </a:xfrm>
          <a:prstGeom prst="roundRect">
            <a:avLst>
              <a:gd name="adj" fmla="val 42181"/>
            </a:avLst>
          </a:prstGeom>
          <a:noFill/>
          <a:ln w="9525">
            <a:noFill/>
          </a:ln>
        </p:spPr>
        <p:txBody>
          <a:bodyPr wrap="none" anchor="ctr"/>
          <a:lstStyle/>
          <a:p>
            <a:pPr lvl="0" algn="ctr"/>
            <a:endParaRPr lang="zh-CN" altLang="en-US" dirty="0">
              <a:latin typeface="Arial" charset="0"/>
              <a:ea typeface="宋体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5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/>
          </p:cNvSpPr>
          <p:nvPr>
            <p:ph type="title"/>
          </p:nvPr>
        </p:nvSpPr>
        <p:spPr>
          <a:xfrm>
            <a:off x="457200" y="238125"/>
            <a:ext cx="6477000" cy="868363"/>
          </a:xfrm>
        </p:spPr>
        <p:txBody>
          <a:bodyPr vert="horz" anchor="ctr">
            <a:normAutofit/>
          </a:bodyPr>
          <a:lstStyle/>
          <a:p>
            <a:r>
              <a:rPr lang="zh-CN" altLang="en-US" sz="4100">
                <a:ea typeface="宋体" charset="-122"/>
              </a:rPr>
              <a:t>构思</a:t>
            </a:r>
            <a:endParaRPr lang="zh-CN" altLang="en-US" sz="4100"/>
          </a:p>
        </p:txBody>
      </p:sp>
      <p:sp>
        <p:nvSpPr>
          <p:cNvPr id="6147" name="Rectangle 3"/>
          <p:cNvSpPr>
            <a:spLocks noGrp="1"/>
          </p:cNvSpPr>
          <p:nvPr>
            <p:ph sz="half" idx="1"/>
          </p:nvPr>
        </p:nvSpPr>
        <p:spPr>
          <a:xfrm>
            <a:off x="685800" y="1817688"/>
            <a:ext cx="7467600" cy="3429000"/>
          </a:xfrm>
        </p:spPr>
        <p:txBody>
          <a:bodyPr vert="horz">
            <a:normAutofit/>
          </a:bodyPr>
          <a:lstStyle/>
          <a:p>
            <a:pPr>
              <a:buSzPct val="90000"/>
            </a:pPr>
            <a:r>
              <a:rPr lang="zh-CN" altLang="en-US" sz="3000" b="1" dirty="0">
                <a:ea typeface="宋体" charset="-122"/>
              </a:rPr>
              <a:t>想做一款简单而且大家也都知道的游戏</a:t>
            </a:r>
            <a:r>
              <a:rPr lang="en-US" altLang="x-none" sz="3000" b="1" dirty="0">
                <a:ea typeface="宋体" charset="-122"/>
              </a:rPr>
              <a:t> </a:t>
            </a:r>
          </a:p>
          <a:p>
            <a:pPr>
              <a:buSzPct val="90000"/>
            </a:pPr>
            <a:endParaRPr lang="zh-CN" altLang="en-US" sz="2300" dirty="0"/>
          </a:p>
        </p:txBody>
      </p:sp>
      <p:sp>
        <p:nvSpPr>
          <p:cNvPr id="6148" name="Rectangle 4"/>
          <p:cNvSpPr/>
          <p:nvPr/>
        </p:nvSpPr>
        <p:spPr>
          <a:xfrm>
            <a:off x="1371600" y="4789488"/>
            <a:ext cx="6324600" cy="59436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/>
            <a:r>
              <a:rPr lang="en-US" altLang="x-none" sz="1000" b="1" dirty="0">
                <a:solidFill>
                  <a:schemeClr val="bg1"/>
                </a:solidFill>
                <a:latin typeface="Arial" charset="0"/>
                <a:ea typeface="宋体" charset="-122"/>
                <a:sym typeface="Arial" charset="0"/>
              </a:rPr>
              <a:t>[ Image information in product ]</a:t>
            </a:r>
            <a:endParaRPr lang="zh-CN" altLang="en-US" sz="1000" b="1" dirty="0">
              <a:solidFill>
                <a:schemeClr val="bg1"/>
              </a:solidFill>
              <a:latin typeface="Arial" charset="0"/>
              <a:ea typeface="宋体" charset="-122"/>
              <a:sym typeface="Arial" charset="0"/>
            </a:endParaRPr>
          </a:p>
          <a:p>
            <a:pPr lvl="0" indent="0">
              <a:lnSpc>
                <a:spcPct val="130000"/>
              </a:lnSpc>
              <a:buFont typeface="Wingdings" charset="2"/>
              <a:buNone/>
            </a:pPr>
            <a:r>
              <a:rPr lang="en-US" altLang="x-none" sz="1000" dirty="0">
                <a:solidFill>
                  <a:schemeClr val="bg1"/>
                </a:solidFill>
                <a:latin typeface="Arial" charset="0"/>
                <a:ea typeface="宋体" charset="-122"/>
                <a:sym typeface="Arial" charset="0"/>
              </a:rPr>
              <a:t>e to customers : This image has been licensed to be used within this PowerPoint template only. </a:t>
            </a:r>
            <a:endParaRPr lang="zh-CN" altLang="en-US" sz="1000" dirty="0">
              <a:solidFill>
                <a:schemeClr val="bg1"/>
              </a:solidFill>
              <a:latin typeface="Arial" charset="0"/>
              <a:ea typeface="宋体" charset="-122"/>
              <a:sym typeface="Arial" charset="0"/>
            </a:endParaRPr>
          </a:p>
          <a:p>
            <a:pPr lvl="0"/>
            <a:r>
              <a:rPr lang="en-US" altLang="x-none" sz="1000" dirty="0">
                <a:solidFill>
                  <a:schemeClr val="bg1"/>
                </a:solidFill>
                <a:latin typeface="Arial" charset="0"/>
                <a:ea typeface="宋体" charset="-122"/>
                <a:sym typeface="Arial" charset="0"/>
              </a:rPr>
              <a:t>                                   You may not extract the image for any other use. </a:t>
            </a:r>
            <a:endParaRPr lang="zh-CN" altLang="en-US" dirty="0">
              <a:latin typeface="Arial" charset="0"/>
              <a:ea typeface="宋体" charset="-122"/>
            </a:endParaRPr>
          </a:p>
        </p:txBody>
      </p:sp>
      <p:pic>
        <p:nvPicPr>
          <p:cNvPr id="2" name="图片 1" descr="1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3779520" y="2564130"/>
            <a:ext cx="4050030" cy="37179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/>
          </p:cNvSpPr>
          <p:nvPr>
            <p:ph type="title"/>
          </p:nvPr>
        </p:nvSpPr>
        <p:spPr>
          <a:xfrm>
            <a:off x="393700" y="258763"/>
            <a:ext cx="8229600" cy="1143000"/>
          </a:xfrm>
        </p:spPr>
        <p:txBody>
          <a:bodyPr vert="horz" anchor="ctr">
            <a:normAutofit/>
          </a:bodyPr>
          <a:lstStyle/>
          <a:p>
            <a:r>
              <a:rPr lang="zh-CN" altLang="en-US" sz="4100">
                <a:ea typeface="宋体" charset="-122"/>
              </a:rPr>
              <a:t>构思</a:t>
            </a:r>
            <a:endParaRPr lang="zh-CN" altLang="en-US" sz="4100"/>
          </a:p>
        </p:txBody>
      </p:sp>
      <p:sp>
        <p:nvSpPr>
          <p:cNvPr id="9220" name="AutoShape 4"/>
          <p:cNvSpPr/>
          <p:nvPr/>
        </p:nvSpPr>
        <p:spPr>
          <a:xfrm>
            <a:off x="681673" y="1555750"/>
            <a:ext cx="2614612" cy="3594100"/>
          </a:xfrm>
          <a:prstGeom prst="downArrow">
            <a:avLst>
              <a:gd name="adj1" fmla="val 65009"/>
              <a:gd name="adj2" fmla="val 57918"/>
            </a:avLst>
          </a:prstGeom>
          <a:gradFill rotWithShape="1">
            <a:gsLst>
              <a:gs pos="0">
                <a:srgbClr val="DA1F28">
                  <a:alpha val="100000"/>
                </a:srgbClr>
              </a:gs>
              <a:gs pos="100000">
                <a:srgbClr val="640E12">
                  <a:alpha val="100000"/>
                </a:srgbClr>
              </a:gs>
            </a:gsLst>
            <a:lin ang="5400000" scaled="1"/>
            <a:tileRect/>
          </a:gradFill>
          <a:ln w="9525">
            <a:noFill/>
            <a:miter/>
          </a:ln>
        </p:spPr>
        <p:txBody>
          <a:bodyPr wrap="none" anchor="ctr"/>
          <a:lstStyle/>
          <a:p>
            <a:pPr lvl="0"/>
            <a:endParaRPr>
              <a:solidFill>
                <a:srgbClr val="000000"/>
              </a:solidFill>
              <a:latin typeface="Arial" charset="0"/>
              <a:ea typeface="黑体" charset="-122"/>
              <a:sym typeface="黑体" charset="-122"/>
            </a:endParaRPr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latinLnBrk="0" hangingPunct="1"/>
            <a:fld id="{9A0DB2DC-4C9A-4742-B13C-FB6460FD3503}" type="slidenum">
              <a:rPr lang="zh-CN" altLang="en-US" dirty="0"/>
              <a:pPr lvl="0" eaLnBrk="1" latinLnBrk="0" hangingPunct="1"/>
              <a:t>4</a:t>
            </a:fld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3862705" y="1783080"/>
            <a:ext cx="853440" cy="359029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4400">
                <a:latin typeface="华文新魏" charset="0"/>
                <a:ea typeface="华文新魏" charset="0"/>
              </a:rPr>
              <a:t>游戏开始界面</a:t>
            </a:r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4860290" y="2276475"/>
            <a:ext cx="492125" cy="574675"/>
          </a:xfrm>
          <a:prstGeom prst="straightConnector1">
            <a:avLst/>
          </a:prstGeom>
          <a:ln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>
            <a:off x="4860290" y="3212465"/>
            <a:ext cx="452755" cy="698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>
            <a:off x="4860290" y="3716655"/>
            <a:ext cx="452755" cy="3911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5292090" y="2059940"/>
            <a:ext cx="1419860" cy="57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新魏" charset="0"/>
                <a:ea typeface="华文新魏" charset="0"/>
              </a:rPr>
              <a:t>开始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5364480" y="2708275"/>
            <a:ext cx="1120140" cy="1066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新魏" charset="0"/>
                <a:ea typeface="华文新魏" charset="0"/>
              </a:rPr>
              <a:t>操作说明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5364480" y="3933190"/>
            <a:ext cx="1363345" cy="57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新魏" charset="0"/>
                <a:ea typeface="华文新魏" charset="0"/>
              </a:rPr>
              <a:t>退出</a:t>
            </a:r>
          </a:p>
        </p:txBody>
      </p:sp>
      <p:cxnSp>
        <p:nvCxnSpPr>
          <p:cNvPr id="16" name="直接箭头连接符 15"/>
          <p:cNvCxnSpPr/>
          <p:nvPr/>
        </p:nvCxnSpPr>
        <p:spPr>
          <a:xfrm flipV="1">
            <a:off x="6489065" y="1988185"/>
            <a:ext cx="387985" cy="2419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>
            <a:off x="6502400" y="2506980"/>
            <a:ext cx="518795" cy="2012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/>
        </p:nvCxnSpPr>
        <p:spPr>
          <a:xfrm flipV="1">
            <a:off x="6581775" y="3140710"/>
            <a:ext cx="439420" cy="20828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7066915" y="1756410"/>
            <a:ext cx="2012950" cy="1066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新魏" charset="0"/>
                <a:ea typeface="华文新魏" charset="0"/>
              </a:rPr>
              <a:t>趣味模式</a:t>
            </a:r>
          </a:p>
          <a:p>
            <a:r>
              <a:rPr lang="zh-CN" altLang="en-US" sz="3200">
                <a:latin typeface="华文新魏" charset="0"/>
                <a:ea typeface="华文新魏" charset="0"/>
              </a:rPr>
              <a:t>（</a:t>
            </a:r>
            <a:r>
              <a:rPr lang="en-US" altLang="zh-CN" sz="3200">
                <a:latin typeface="华文新魏" charset="0"/>
                <a:ea typeface="华文新魏" charset="0"/>
              </a:rPr>
              <a:t>2</a:t>
            </a:r>
            <a:r>
              <a:rPr lang="zh-CN" altLang="en-US" sz="3200">
                <a:latin typeface="华文新魏" charset="0"/>
                <a:ea typeface="华文新魏" charset="0"/>
              </a:rPr>
              <a:t>种）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7108190" y="2691130"/>
            <a:ext cx="1858010" cy="57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新魏" charset="0"/>
                <a:ea typeface="华文新魏" charset="0"/>
              </a:rPr>
              <a:t>普通游戏</a:t>
            </a:r>
          </a:p>
        </p:txBody>
      </p:sp>
      <p:cxnSp>
        <p:nvCxnSpPr>
          <p:cNvPr id="21" name="直接箭头连接符 20"/>
          <p:cNvCxnSpPr/>
          <p:nvPr/>
        </p:nvCxnSpPr>
        <p:spPr>
          <a:xfrm>
            <a:off x="6396990" y="4599940"/>
            <a:ext cx="624205" cy="4857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>
            <a:off x="7726680" y="3586480"/>
            <a:ext cx="14605" cy="14992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肘形连接符 22"/>
          <p:cNvCxnSpPr/>
          <p:nvPr/>
        </p:nvCxnSpPr>
        <p:spPr>
          <a:xfrm rot="5400000">
            <a:off x="7179945" y="3360420"/>
            <a:ext cx="2861945" cy="442595"/>
          </a:xfrm>
          <a:prstGeom prst="bentConnector3">
            <a:avLst>
              <a:gd name="adj1" fmla="val 50011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6877050" y="5157470"/>
            <a:ext cx="2456180" cy="57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latin typeface="华文新魏" charset="0"/>
                <a:ea typeface="华文新魏" charset="0"/>
              </a:rPr>
              <a:t>退出界面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                      </a:t>
            </a:r>
            <a:r>
              <a:rPr lang="zh-CN" altLang="en-US"/>
              <a:t>游戏截图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1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1618615" y="1412240"/>
            <a:ext cx="6115685" cy="4829810"/>
          </a:xfrm>
          <a:prstGeom prst="rect">
            <a:avLst/>
          </a:prstGeom>
        </p:spPr>
      </p:pic>
      <p:pic>
        <p:nvPicPr>
          <p:cNvPr id="5" name="图片 4" descr="2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1186815" y="1483995"/>
            <a:ext cx="6115685" cy="4829810"/>
          </a:xfrm>
          <a:prstGeom prst="rect">
            <a:avLst/>
          </a:prstGeom>
        </p:spPr>
      </p:pic>
      <p:pic>
        <p:nvPicPr>
          <p:cNvPr id="6" name="图片 5" descr="3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>
          <a:xfrm>
            <a:off x="681990" y="1340485"/>
            <a:ext cx="6115685" cy="48298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 vert="horz" anchor="ctr">
            <a:normAutofit/>
          </a:bodyPr>
          <a:lstStyle/>
          <a:p>
            <a:r>
              <a:rPr lang="zh-CN" altLang="en-US" sz="4100">
                <a:ea typeface="宋体" charset="-122"/>
              </a:rPr>
              <a:t>构思</a:t>
            </a:r>
            <a:endParaRPr lang="zh-CN" altLang="en-US" sz="4100"/>
          </a:p>
        </p:txBody>
      </p:sp>
      <p:sp>
        <p:nvSpPr>
          <p:cNvPr id="11267" name="AutoShape 3"/>
          <p:cNvSpPr/>
          <p:nvPr/>
        </p:nvSpPr>
        <p:spPr>
          <a:xfrm>
            <a:off x="457200" y="4191000"/>
            <a:ext cx="2543175" cy="1600200"/>
          </a:xfrm>
          <a:prstGeom prst="roundRect">
            <a:avLst>
              <a:gd name="adj" fmla="val 12694"/>
            </a:avLst>
          </a:prstGeom>
          <a:solidFill>
            <a:schemeClr val="accent1"/>
          </a:solidFill>
          <a:ln w="9525">
            <a:noFill/>
          </a:ln>
        </p:spPr>
        <p:txBody>
          <a:bodyPr wrap="none" anchor="ctr"/>
          <a:lstStyle/>
          <a:p>
            <a:pPr lvl="0"/>
            <a:endParaRPr>
              <a:solidFill>
                <a:srgbClr val="000000"/>
              </a:solidFill>
              <a:latin typeface="Arial" charset="0"/>
              <a:ea typeface="黑体" charset="-122"/>
              <a:sym typeface="黑体" charset="-122"/>
            </a:endParaRPr>
          </a:p>
        </p:txBody>
      </p:sp>
      <p:sp>
        <p:nvSpPr>
          <p:cNvPr id="11268" name="Text Box 4"/>
          <p:cNvSpPr/>
          <p:nvPr/>
        </p:nvSpPr>
        <p:spPr>
          <a:xfrm>
            <a:off x="3584575" y="3562350"/>
            <a:ext cx="1905000" cy="581025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 algn="ctr">
              <a:spcBef>
                <a:spcPct val="50000"/>
              </a:spcBef>
            </a:pPr>
            <a:r>
              <a:rPr lang="en-US" altLang="x-none" sz="1600" b="1" dirty="0">
                <a:solidFill>
                  <a:schemeClr val="bg1"/>
                </a:solidFill>
                <a:latin typeface="Arial" charset="0"/>
                <a:ea typeface="宋体" charset="-122"/>
                <a:sym typeface="Arial" charset="0"/>
              </a:rPr>
              <a:t> Description of the contents</a:t>
            </a:r>
            <a:endParaRPr lang="zh-CN" altLang="en-US" dirty="0">
              <a:latin typeface="Arial" charset="0"/>
              <a:ea typeface="宋体" charset="-122"/>
            </a:endParaRPr>
          </a:p>
        </p:txBody>
      </p:sp>
      <p:sp>
        <p:nvSpPr>
          <p:cNvPr id="11269" name="AutoShape 5"/>
          <p:cNvSpPr/>
          <p:nvPr/>
        </p:nvSpPr>
        <p:spPr>
          <a:xfrm>
            <a:off x="511175" y="4619625"/>
            <a:ext cx="2408238" cy="111442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>
            <a:noFill/>
          </a:ln>
        </p:spPr>
        <p:txBody>
          <a:bodyPr wrap="none" anchor="ctr"/>
          <a:lstStyle/>
          <a:p>
            <a:pPr lvl="0"/>
            <a:endParaRPr>
              <a:solidFill>
                <a:srgbClr val="000000"/>
              </a:solidFill>
              <a:latin typeface="Arial" charset="0"/>
              <a:ea typeface="黑体" charset="-122"/>
              <a:sym typeface="黑体" charset="-122"/>
            </a:endParaRPr>
          </a:p>
        </p:txBody>
      </p:sp>
      <p:sp>
        <p:nvSpPr>
          <p:cNvPr id="11270" name="Text Box 18"/>
          <p:cNvSpPr/>
          <p:nvPr/>
        </p:nvSpPr>
        <p:spPr>
          <a:xfrm>
            <a:off x="912813" y="4214813"/>
            <a:ext cx="1651000" cy="36576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 algn="ctr">
              <a:spcBef>
                <a:spcPct val="50000"/>
              </a:spcBef>
            </a:pPr>
            <a:endParaRPr lang="zh-CN" altLang="en-US" dirty="0">
              <a:latin typeface="Arial" charset="0"/>
              <a:ea typeface="宋体" charset="-122"/>
            </a:endParaRPr>
          </a:p>
        </p:txBody>
      </p:sp>
      <p:sp>
        <p:nvSpPr>
          <p:cNvPr id="11271" name="Text Box 9"/>
          <p:cNvSpPr/>
          <p:nvPr/>
        </p:nvSpPr>
        <p:spPr>
          <a:xfrm>
            <a:off x="552450" y="4697413"/>
            <a:ext cx="2316163" cy="840105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 algn="ctr" eaLnBrk="0" hangingPunct="0"/>
            <a:r>
              <a:rPr lang="zh-CN" sz="2400" b="1" dirty="0">
                <a:solidFill>
                  <a:srgbClr val="000000"/>
                </a:solidFill>
                <a:latin typeface="字体管家娜娜体" charset="0"/>
                <a:ea typeface="字体管家娜娜体" charset="0"/>
                <a:sym typeface="Arial" charset="0"/>
              </a:rPr>
              <a:t>随机产生</a:t>
            </a:r>
            <a:r>
              <a:rPr lang="en-US" altLang="zh-CN" sz="2400" b="1" dirty="0">
                <a:solidFill>
                  <a:srgbClr val="000000"/>
                </a:solidFill>
                <a:latin typeface="字体管家娜娜体" charset="0"/>
                <a:ea typeface="字体管家娜娜体" charset="0"/>
                <a:sym typeface="Arial" charset="0"/>
              </a:rPr>
              <a:t>2</a:t>
            </a:r>
            <a:r>
              <a:rPr lang="zh-CN" altLang="en-US" sz="2400" b="1" dirty="0">
                <a:solidFill>
                  <a:srgbClr val="000000"/>
                </a:solidFill>
                <a:latin typeface="字体管家娜娜体" charset="0"/>
                <a:ea typeface="字体管家娜娜体" charset="0"/>
                <a:sym typeface="Arial" charset="0"/>
              </a:rPr>
              <a:t>个</a:t>
            </a:r>
            <a:r>
              <a:rPr lang="en-US" altLang="zh-CN" sz="2400" b="1" dirty="0">
                <a:solidFill>
                  <a:srgbClr val="000000"/>
                </a:solidFill>
                <a:latin typeface="字体管家娜娜体" charset="0"/>
                <a:ea typeface="字体管家娜娜体" charset="0"/>
                <a:sym typeface="Arial" charset="0"/>
              </a:rPr>
              <a:t>2</a:t>
            </a:r>
            <a:r>
              <a:rPr lang="zh-CN" altLang="en-US" sz="2400" b="1" dirty="0">
                <a:solidFill>
                  <a:srgbClr val="000000"/>
                </a:solidFill>
                <a:latin typeface="字体管家娜娜体" charset="0"/>
                <a:ea typeface="字体管家娜娜体" charset="0"/>
                <a:sym typeface="Arial" charset="0"/>
              </a:rPr>
              <a:t>，其他方格为</a:t>
            </a:r>
            <a:r>
              <a:rPr lang="en-US" altLang="zh-CN" sz="2400" b="1" dirty="0">
                <a:solidFill>
                  <a:srgbClr val="000000"/>
                </a:solidFill>
                <a:latin typeface="字体管家娜娜体" charset="0"/>
                <a:ea typeface="字体管家娜娜体" charset="0"/>
                <a:sym typeface="Arial" charset="0"/>
              </a:rPr>
              <a:t>0</a:t>
            </a:r>
          </a:p>
        </p:txBody>
      </p:sp>
      <p:sp>
        <p:nvSpPr>
          <p:cNvPr id="11272" name="AutoShape 8"/>
          <p:cNvSpPr/>
          <p:nvPr/>
        </p:nvSpPr>
        <p:spPr>
          <a:xfrm>
            <a:off x="457200" y="1828800"/>
            <a:ext cx="2543175" cy="1600200"/>
          </a:xfrm>
          <a:prstGeom prst="roundRect">
            <a:avLst>
              <a:gd name="adj" fmla="val 12694"/>
            </a:avLst>
          </a:prstGeom>
          <a:solidFill>
            <a:schemeClr val="folHlink"/>
          </a:solidFill>
          <a:ln w="9525">
            <a:noFill/>
          </a:ln>
        </p:spPr>
        <p:txBody>
          <a:bodyPr wrap="none" anchor="ctr"/>
          <a:lstStyle/>
          <a:p>
            <a:pPr lvl="0"/>
            <a:endParaRPr>
              <a:solidFill>
                <a:srgbClr val="000000"/>
              </a:solidFill>
              <a:latin typeface="Arial" charset="0"/>
              <a:ea typeface="黑体" charset="-122"/>
              <a:sym typeface="黑体" charset="-122"/>
            </a:endParaRPr>
          </a:p>
        </p:txBody>
      </p:sp>
      <p:sp>
        <p:nvSpPr>
          <p:cNvPr id="11273" name="AutoShape 9"/>
          <p:cNvSpPr/>
          <p:nvPr/>
        </p:nvSpPr>
        <p:spPr>
          <a:xfrm>
            <a:off x="511175" y="2257425"/>
            <a:ext cx="2408238" cy="111442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>
            <a:noFill/>
          </a:ln>
        </p:spPr>
        <p:txBody>
          <a:bodyPr wrap="none" anchor="ctr"/>
          <a:lstStyle/>
          <a:p>
            <a:pPr lvl="0"/>
            <a:endParaRPr>
              <a:solidFill>
                <a:srgbClr val="000000"/>
              </a:solidFill>
              <a:latin typeface="Arial" charset="0"/>
              <a:ea typeface="黑体" charset="-122"/>
              <a:sym typeface="黑体" charset="-122"/>
            </a:endParaRPr>
          </a:p>
        </p:txBody>
      </p:sp>
      <p:sp>
        <p:nvSpPr>
          <p:cNvPr id="11274" name="Text Box 18"/>
          <p:cNvSpPr/>
          <p:nvPr/>
        </p:nvSpPr>
        <p:spPr>
          <a:xfrm>
            <a:off x="912813" y="1852613"/>
            <a:ext cx="1651000" cy="36576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 algn="ctr">
              <a:spcBef>
                <a:spcPct val="50000"/>
              </a:spcBef>
            </a:pPr>
            <a:endParaRPr lang="zh-CN" altLang="en-US" dirty="0">
              <a:latin typeface="Arial" charset="0"/>
              <a:ea typeface="宋体" charset="-122"/>
            </a:endParaRPr>
          </a:p>
        </p:txBody>
      </p:sp>
      <p:sp>
        <p:nvSpPr>
          <p:cNvPr id="11275" name="Text Box 9"/>
          <p:cNvSpPr/>
          <p:nvPr/>
        </p:nvSpPr>
        <p:spPr>
          <a:xfrm>
            <a:off x="552450" y="2335213"/>
            <a:ext cx="2316163" cy="840105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 algn="ctr" eaLnBrk="0" hangingPunct="0"/>
            <a:r>
              <a:rPr lang="zh-CN" altLang="en-US" sz="2400" dirty="0">
                <a:latin typeface="字体管家娜娜体" charset="0"/>
                <a:ea typeface="字体管家娜娜体" charset="0"/>
              </a:rPr>
              <a:t>每次移动前把为</a:t>
            </a:r>
            <a:r>
              <a:rPr lang="en-US" altLang="zh-CN" sz="2400" dirty="0">
                <a:latin typeface="字体管家娜娜体" charset="0"/>
                <a:ea typeface="字体管家娜娜体" charset="0"/>
              </a:rPr>
              <a:t>0</a:t>
            </a:r>
            <a:r>
              <a:rPr lang="zh-CN" altLang="en-US" sz="2400" dirty="0">
                <a:latin typeface="字体管家娜娜体" charset="0"/>
                <a:ea typeface="字体管家娜娜体" charset="0"/>
              </a:rPr>
              <a:t>的方格去掉</a:t>
            </a:r>
          </a:p>
        </p:txBody>
      </p:sp>
      <p:sp>
        <p:nvSpPr>
          <p:cNvPr id="11276" name="AutoShape 12"/>
          <p:cNvSpPr/>
          <p:nvPr/>
        </p:nvSpPr>
        <p:spPr>
          <a:xfrm>
            <a:off x="6067425" y="4191000"/>
            <a:ext cx="2543175" cy="1600200"/>
          </a:xfrm>
          <a:prstGeom prst="roundRect">
            <a:avLst>
              <a:gd name="adj" fmla="val 12694"/>
            </a:avLst>
          </a:prstGeom>
          <a:solidFill>
            <a:schemeClr val="hlink"/>
          </a:solidFill>
          <a:ln w="9525">
            <a:noFill/>
          </a:ln>
        </p:spPr>
        <p:txBody>
          <a:bodyPr wrap="none" anchor="ctr"/>
          <a:lstStyle/>
          <a:p>
            <a:pPr lvl="0"/>
            <a:endParaRPr>
              <a:solidFill>
                <a:srgbClr val="000000"/>
              </a:solidFill>
              <a:latin typeface="Arial" charset="0"/>
              <a:ea typeface="黑体" charset="-122"/>
              <a:sym typeface="黑体" charset="-122"/>
            </a:endParaRPr>
          </a:p>
        </p:txBody>
      </p:sp>
      <p:sp>
        <p:nvSpPr>
          <p:cNvPr id="11277" name="AutoShape 13"/>
          <p:cNvSpPr/>
          <p:nvPr/>
        </p:nvSpPr>
        <p:spPr>
          <a:xfrm>
            <a:off x="6121400" y="4619625"/>
            <a:ext cx="2408238" cy="111442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>
            <a:noFill/>
          </a:ln>
        </p:spPr>
        <p:txBody>
          <a:bodyPr wrap="none" anchor="ctr"/>
          <a:lstStyle/>
          <a:p>
            <a:pPr lvl="0"/>
            <a:endParaRPr>
              <a:solidFill>
                <a:srgbClr val="000000"/>
              </a:solidFill>
              <a:latin typeface="Arial" charset="0"/>
              <a:ea typeface="黑体" charset="-122"/>
              <a:sym typeface="黑体" charset="-122"/>
            </a:endParaRPr>
          </a:p>
        </p:txBody>
      </p:sp>
      <p:sp>
        <p:nvSpPr>
          <p:cNvPr id="11278" name="Text Box 18"/>
          <p:cNvSpPr/>
          <p:nvPr/>
        </p:nvSpPr>
        <p:spPr>
          <a:xfrm>
            <a:off x="6523038" y="4214813"/>
            <a:ext cx="1651000" cy="36576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 algn="ctr">
              <a:spcBef>
                <a:spcPct val="50000"/>
              </a:spcBef>
            </a:pPr>
            <a:endParaRPr lang="zh-CN" altLang="en-US" dirty="0">
              <a:latin typeface="Arial" charset="0"/>
              <a:ea typeface="宋体" charset="-122"/>
            </a:endParaRPr>
          </a:p>
        </p:txBody>
      </p:sp>
      <p:sp>
        <p:nvSpPr>
          <p:cNvPr id="11279" name="Text Box 9"/>
          <p:cNvSpPr/>
          <p:nvPr/>
        </p:nvSpPr>
        <p:spPr>
          <a:xfrm>
            <a:off x="6162675" y="4697413"/>
            <a:ext cx="2316163" cy="96520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 algn="ctr" eaLnBrk="0" hangingPunct="0"/>
            <a:r>
              <a:rPr lang="zh-CN" altLang="en-US" sz="2800" dirty="0">
                <a:latin typeface="字体管家娜娜体" charset="0"/>
                <a:ea typeface="字体管家娜娜体" charset="0"/>
              </a:rPr>
              <a:t>再次把为</a:t>
            </a:r>
            <a:r>
              <a:rPr lang="en-US" altLang="zh-CN" sz="2800" dirty="0">
                <a:latin typeface="字体管家娜娜体" charset="0"/>
                <a:ea typeface="字体管家娜娜体" charset="0"/>
              </a:rPr>
              <a:t>0</a:t>
            </a:r>
            <a:r>
              <a:rPr lang="zh-CN" altLang="en-US" sz="2800" dirty="0">
                <a:latin typeface="字体管家娜娜体" charset="0"/>
                <a:ea typeface="字体管家娜娜体" charset="0"/>
              </a:rPr>
              <a:t>的方格去掉</a:t>
            </a:r>
          </a:p>
        </p:txBody>
      </p:sp>
      <p:sp>
        <p:nvSpPr>
          <p:cNvPr id="11280" name="AutoShape 16"/>
          <p:cNvSpPr/>
          <p:nvPr/>
        </p:nvSpPr>
        <p:spPr>
          <a:xfrm>
            <a:off x="6067425" y="1828800"/>
            <a:ext cx="2543175" cy="1600200"/>
          </a:xfrm>
          <a:prstGeom prst="roundRect">
            <a:avLst>
              <a:gd name="adj" fmla="val 12694"/>
            </a:avLst>
          </a:prstGeom>
          <a:solidFill>
            <a:schemeClr val="accent2"/>
          </a:solidFill>
          <a:ln w="9525">
            <a:noFill/>
          </a:ln>
        </p:spPr>
        <p:txBody>
          <a:bodyPr wrap="none" anchor="ctr"/>
          <a:lstStyle/>
          <a:p>
            <a:pPr lvl="0"/>
            <a:endParaRPr>
              <a:solidFill>
                <a:srgbClr val="000000"/>
              </a:solidFill>
              <a:latin typeface="Arial" charset="0"/>
              <a:ea typeface="黑体" charset="-122"/>
              <a:sym typeface="黑体" charset="-122"/>
            </a:endParaRPr>
          </a:p>
        </p:txBody>
      </p:sp>
      <p:sp>
        <p:nvSpPr>
          <p:cNvPr id="11281" name="AutoShape 17"/>
          <p:cNvSpPr/>
          <p:nvPr/>
        </p:nvSpPr>
        <p:spPr>
          <a:xfrm>
            <a:off x="6121400" y="2257425"/>
            <a:ext cx="2408238" cy="1114425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9525">
            <a:noFill/>
          </a:ln>
        </p:spPr>
        <p:txBody>
          <a:bodyPr wrap="none" anchor="ctr"/>
          <a:lstStyle/>
          <a:p>
            <a:pPr lvl="0"/>
            <a:endParaRPr>
              <a:solidFill>
                <a:srgbClr val="000000"/>
              </a:solidFill>
              <a:latin typeface="Arial" charset="0"/>
              <a:ea typeface="黑体" charset="-122"/>
              <a:sym typeface="黑体" charset="-122"/>
            </a:endParaRPr>
          </a:p>
        </p:txBody>
      </p:sp>
      <p:sp>
        <p:nvSpPr>
          <p:cNvPr id="11283" name="Text Box 9"/>
          <p:cNvSpPr/>
          <p:nvPr/>
        </p:nvSpPr>
        <p:spPr>
          <a:xfrm>
            <a:off x="6162675" y="2335213"/>
            <a:ext cx="2316163" cy="840105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 algn="ctr" eaLnBrk="0" hangingPunct="0"/>
            <a:r>
              <a:rPr lang="zh-CN" sz="2400" b="1" dirty="0">
                <a:solidFill>
                  <a:srgbClr val="000000"/>
                </a:solidFill>
                <a:latin typeface="字体管家娜娜体" charset="0"/>
                <a:ea typeface="字体管家娜娜体" charset="0"/>
                <a:sym typeface="Arial" charset="0"/>
              </a:rPr>
              <a:t>合并相同数字并随机产生</a:t>
            </a:r>
            <a:r>
              <a:rPr lang="en-US" altLang="zh-CN" sz="2400" b="1" dirty="0">
                <a:solidFill>
                  <a:srgbClr val="000000"/>
                </a:solidFill>
                <a:latin typeface="字体管家娜娜体" charset="0"/>
                <a:ea typeface="字体管家娜娜体" charset="0"/>
                <a:sym typeface="Arial" charset="0"/>
              </a:rPr>
              <a:t>1</a:t>
            </a:r>
            <a:r>
              <a:rPr lang="zh-CN" altLang="en-US" sz="2400" b="1" dirty="0">
                <a:solidFill>
                  <a:srgbClr val="000000"/>
                </a:solidFill>
                <a:latin typeface="字体管家娜娜体" charset="0"/>
                <a:ea typeface="字体管家娜娜体" charset="0"/>
                <a:sym typeface="Arial" charset="0"/>
              </a:rPr>
              <a:t>个</a:t>
            </a:r>
            <a:r>
              <a:rPr lang="en-US" altLang="zh-CN" sz="2400" b="1" dirty="0">
                <a:solidFill>
                  <a:srgbClr val="000000"/>
                </a:solidFill>
                <a:latin typeface="字体管家娜娜体" charset="0"/>
                <a:ea typeface="字体管家娜娜体" charset="0"/>
                <a:sym typeface="Arial" charset="0"/>
              </a:rPr>
              <a:t>2</a:t>
            </a:r>
          </a:p>
        </p:txBody>
      </p:sp>
      <p:grpSp>
        <p:nvGrpSpPr>
          <p:cNvPr id="11284" name="组合 11283"/>
          <p:cNvGrpSpPr/>
          <p:nvPr/>
        </p:nvGrpSpPr>
        <p:grpSpPr>
          <a:xfrm rot="600000">
            <a:off x="3134360" y="2283460"/>
            <a:ext cx="2819400" cy="2767013"/>
            <a:chOff x="0" y="0"/>
            <a:chExt cx="1776" cy="1743"/>
          </a:xfrm>
        </p:grpSpPr>
        <p:sp>
          <p:nvSpPr>
            <p:cNvPr id="11286" name="AutoShape 22"/>
            <p:cNvSpPr/>
            <p:nvPr/>
          </p:nvSpPr>
          <p:spPr>
            <a:xfrm rot="12174404">
              <a:off x="0" y="79"/>
              <a:ext cx="1688" cy="1664"/>
            </a:xfrm>
            <a:custGeom>
              <a:avLst/>
              <a:gdLst>
                <a:gd name="txL" fmla="*/ 0 w 21600"/>
                <a:gd name="txT" fmla="*/ 0 h 21600"/>
                <a:gd name="txR" fmla="*/ 21600 w 21600"/>
                <a:gd name="txB" fmla="*/ 21600 h 21600"/>
              </a:gdLst>
              <a:ahLst/>
              <a:cxnLst>
                <a:cxn ang="0">
                  <a:pos x="16689" y="1746"/>
                </a:cxn>
                <a:cxn ang="0">
                  <a:pos x="10657" y="1438"/>
                </a:cxn>
                <a:cxn ang="0">
                  <a:pos x="15121" y="4156"/>
                </a:cxn>
                <a:cxn ang="0">
                  <a:pos x="23223" y="5516"/>
                </a:cxn>
                <a:cxn ang="0">
                  <a:pos x="21035" y="10942"/>
                </a:cxn>
                <a:cxn ang="0">
                  <a:pos x="15609" y="8754"/>
                </a:cxn>
              </a:cxnLst>
              <a:rect l="txL" t="txT" r="txR" b="txB"/>
              <a:pathLst>
                <a:path w="21600" h="21600">
                  <a:moveTo>
                    <a:pt x="18093" y="7698"/>
                  </a:moveTo>
                  <a:cubicBezTo>
                    <a:pt x="16849" y="4772"/>
                    <a:pt x="13978" y="2874"/>
                    <a:pt x="10800" y="2874"/>
                  </a:cubicBezTo>
                  <a:cubicBezTo>
                    <a:pt x="10759" y="2873"/>
                    <a:pt x="10719" y="2874"/>
                    <a:pt x="10679" y="2874"/>
                  </a:cubicBezTo>
                  <a:lnTo>
                    <a:pt x="10635" y="1"/>
                  </a:lnTo>
                  <a:cubicBezTo>
                    <a:pt x="10690" y="0"/>
                    <a:pt x="10745" y="-1"/>
                    <a:pt x="10800" y="0"/>
                  </a:cubicBezTo>
                  <a:cubicBezTo>
                    <a:pt x="15131" y="0"/>
                    <a:pt x="19043" y="2587"/>
                    <a:pt x="20738" y="6573"/>
                  </a:cubicBezTo>
                  <a:lnTo>
                    <a:pt x="23223" y="5516"/>
                  </a:lnTo>
                  <a:lnTo>
                    <a:pt x="21035" y="10942"/>
                  </a:lnTo>
                  <a:lnTo>
                    <a:pt x="15609" y="8754"/>
                  </a:lnTo>
                  <a:lnTo>
                    <a:pt x="18093" y="7698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2DA2BF">
                    <a:alpha val="100000"/>
                  </a:srgbClr>
                </a:gs>
              </a:gsLst>
              <a:lin ang="18900000" scaled="1"/>
              <a:tileRect/>
            </a:gradFill>
            <a:ln w="9525">
              <a:noFill/>
              <a:miter/>
            </a:ln>
          </p:spPr>
          <p:txBody>
            <a:bodyPr wrap="none" anchor="ctr"/>
            <a:lstStyle/>
            <a:p>
              <a:pPr lvl="0"/>
              <a:endParaRPr>
                <a:solidFill>
                  <a:srgbClr val="000000"/>
                </a:solidFill>
                <a:latin typeface="Arial" charset="0"/>
                <a:ea typeface="黑体" charset="-122"/>
                <a:sym typeface="黑体" charset="-122"/>
              </a:endParaRPr>
            </a:p>
          </p:txBody>
        </p:sp>
        <p:sp>
          <p:nvSpPr>
            <p:cNvPr id="11287" name="AutoShape 23"/>
            <p:cNvSpPr/>
            <p:nvPr/>
          </p:nvSpPr>
          <p:spPr>
            <a:xfrm rot="17574404">
              <a:off x="61" y="12"/>
              <a:ext cx="1688" cy="1664"/>
            </a:xfrm>
            <a:custGeom>
              <a:avLst/>
              <a:gdLst>
                <a:gd name="txL" fmla="*/ 0 w 21600"/>
                <a:gd name="txT" fmla="*/ 0 h 21600"/>
                <a:gd name="txR" fmla="*/ 21600 w 21600"/>
                <a:gd name="txB" fmla="*/ 21600 h 21600"/>
              </a:gdLst>
              <a:ahLst/>
              <a:cxnLst>
                <a:cxn ang="0">
                  <a:pos x="16689" y="1746"/>
                </a:cxn>
                <a:cxn ang="0">
                  <a:pos x="10657" y="1438"/>
                </a:cxn>
                <a:cxn ang="0">
                  <a:pos x="15121" y="4156"/>
                </a:cxn>
                <a:cxn ang="0">
                  <a:pos x="23223" y="5516"/>
                </a:cxn>
                <a:cxn ang="0">
                  <a:pos x="21035" y="10942"/>
                </a:cxn>
                <a:cxn ang="0">
                  <a:pos x="15609" y="8754"/>
                </a:cxn>
              </a:cxnLst>
              <a:rect l="txL" t="txT" r="txR" b="txB"/>
              <a:pathLst>
                <a:path w="21600" h="21600">
                  <a:moveTo>
                    <a:pt x="18093" y="7698"/>
                  </a:moveTo>
                  <a:cubicBezTo>
                    <a:pt x="16849" y="4772"/>
                    <a:pt x="13978" y="2874"/>
                    <a:pt x="10800" y="2874"/>
                  </a:cubicBezTo>
                  <a:cubicBezTo>
                    <a:pt x="10759" y="2873"/>
                    <a:pt x="10719" y="2874"/>
                    <a:pt x="10679" y="2874"/>
                  </a:cubicBezTo>
                  <a:lnTo>
                    <a:pt x="10635" y="1"/>
                  </a:lnTo>
                  <a:cubicBezTo>
                    <a:pt x="10690" y="0"/>
                    <a:pt x="10745" y="-1"/>
                    <a:pt x="10800" y="0"/>
                  </a:cubicBezTo>
                  <a:cubicBezTo>
                    <a:pt x="15131" y="0"/>
                    <a:pt x="19043" y="2587"/>
                    <a:pt x="20738" y="6573"/>
                  </a:cubicBezTo>
                  <a:lnTo>
                    <a:pt x="23223" y="5516"/>
                  </a:lnTo>
                  <a:lnTo>
                    <a:pt x="21035" y="10942"/>
                  </a:lnTo>
                  <a:lnTo>
                    <a:pt x="15609" y="8754"/>
                  </a:lnTo>
                  <a:lnTo>
                    <a:pt x="18093" y="7698"/>
                  </a:lnTo>
                  <a:close/>
                </a:path>
              </a:pathLst>
            </a:custGeom>
            <a:gradFill rotWithShape="1">
              <a:gsLst>
                <a:gs pos="0">
                  <a:srgbClr val="040B0E">
                    <a:alpha val="100000"/>
                  </a:srgbClr>
                </a:gs>
                <a:gs pos="100000">
                  <a:srgbClr val="44B9E8">
                    <a:alpha val="100000"/>
                  </a:srgbClr>
                </a:gs>
              </a:gsLst>
              <a:lin ang="18900000" scaled="1"/>
              <a:tileRect/>
            </a:gradFill>
            <a:ln w="9525">
              <a:noFill/>
              <a:miter/>
            </a:ln>
          </p:spPr>
          <p:txBody>
            <a:bodyPr wrap="none" anchor="ctr"/>
            <a:lstStyle/>
            <a:p>
              <a:pPr lvl="0"/>
              <a:endParaRPr>
                <a:solidFill>
                  <a:srgbClr val="000000"/>
                </a:solidFill>
                <a:latin typeface="Arial" charset="0"/>
                <a:ea typeface="黑体" charset="-122"/>
                <a:sym typeface="黑体" charset="-122"/>
              </a:endParaRPr>
            </a:p>
          </p:txBody>
        </p:sp>
        <p:sp>
          <p:nvSpPr>
            <p:cNvPr id="11288" name="AutoShape 24"/>
            <p:cNvSpPr/>
            <p:nvPr/>
          </p:nvSpPr>
          <p:spPr>
            <a:xfrm rot="1374404">
              <a:off x="88" y="48"/>
              <a:ext cx="1688" cy="1664"/>
            </a:xfrm>
            <a:custGeom>
              <a:avLst/>
              <a:gdLst>
                <a:gd name="txL" fmla="*/ 0 w 21600"/>
                <a:gd name="txT" fmla="*/ 0 h 21600"/>
                <a:gd name="txR" fmla="*/ 21600 w 21600"/>
                <a:gd name="txB" fmla="*/ 21600 h 21600"/>
              </a:gdLst>
              <a:ahLst/>
              <a:cxnLst>
                <a:cxn ang="0">
                  <a:pos x="16689" y="1746"/>
                </a:cxn>
                <a:cxn ang="0">
                  <a:pos x="10657" y="1438"/>
                </a:cxn>
                <a:cxn ang="0">
                  <a:pos x="15121" y="4156"/>
                </a:cxn>
                <a:cxn ang="0">
                  <a:pos x="23223" y="5516"/>
                </a:cxn>
                <a:cxn ang="0">
                  <a:pos x="21035" y="10942"/>
                </a:cxn>
                <a:cxn ang="0">
                  <a:pos x="15609" y="8754"/>
                </a:cxn>
              </a:cxnLst>
              <a:rect l="txL" t="txT" r="txR" b="txB"/>
              <a:pathLst>
                <a:path w="21600" h="21600">
                  <a:moveTo>
                    <a:pt x="18093" y="7698"/>
                  </a:moveTo>
                  <a:cubicBezTo>
                    <a:pt x="16849" y="4772"/>
                    <a:pt x="13978" y="2874"/>
                    <a:pt x="10800" y="2874"/>
                  </a:cubicBezTo>
                  <a:cubicBezTo>
                    <a:pt x="10759" y="2873"/>
                    <a:pt x="10719" y="2874"/>
                    <a:pt x="10679" y="2874"/>
                  </a:cubicBezTo>
                  <a:lnTo>
                    <a:pt x="10635" y="1"/>
                  </a:lnTo>
                  <a:cubicBezTo>
                    <a:pt x="10690" y="0"/>
                    <a:pt x="10745" y="-1"/>
                    <a:pt x="10800" y="0"/>
                  </a:cubicBezTo>
                  <a:cubicBezTo>
                    <a:pt x="15131" y="0"/>
                    <a:pt x="19043" y="2587"/>
                    <a:pt x="20738" y="6573"/>
                  </a:cubicBezTo>
                  <a:lnTo>
                    <a:pt x="23223" y="5516"/>
                  </a:lnTo>
                  <a:lnTo>
                    <a:pt x="21035" y="10942"/>
                  </a:lnTo>
                  <a:lnTo>
                    <a:pt x="15609" y="8754"/>
                  </a:lnTo>
                  <a:lnTo>
                    <a:pt x="18093" y="7698"/>
                  </a:ln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DA1F28">
                    <a:alpha val="100000"/>
                  </a:srgbClr>
                </a:gs>
              </a:gsLst>
              <a:lin ang="18900000" scaled="1"/>
              <a:tileRect/>
            </a:gradFill>
            <a:ln w="9525">
              <a:noFill/>
              <a:miter/>
            </a:ln>
          </p:spPr>
          <p:txBody>
            <a:bodyPr wrap="none" anchor="ctr"/>
            <a:lstStyle/>
            <a:p>
              <a:pPr lvl="0"/>
              <a:endParaRPr>
                <a:solidFill>
                  <a:srgbClr val="000000"/>
                </a:solidFill>
                <a:latin typeface="Arial" charset="0"/>
                <a:ea typeface="黑体" charset="-122"/>
                <a:sym typeface="黑体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     </a:t>
            </a:r>
            <a:r>
              <a:rPr lang="zh-CN" altLang="en-US"/>
              <a:t>头文件，所有函数，全局变量</a:t>
            </a:r>
          </a:p>
        </p:txBody>
      </p:sp>
      <p:pic>
        <p:nvPicPr>
          <p:cNvPr id="4" name="内容占位符 3" descr="4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3203575" y="1411605"/>
            <a:ext cx="3626485" cy="438975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/>
          </p:cNvSpPr>
          <p:nvPr>
            <p:ph type="title"/>
          </p:nvPr>
        </p:nvSpPr>
        <p:spPr>
          <a:xfrm>
            <a:off x="537845" y="42863"/>
            <a:ext cx="8229600" cy="1143000"/>
          </a:xfrm>
        </p:spPr>
        <p:txBody>
          <a:bodyPr vert="horz" anchor="ctr">
            <a:normAutofit/>
          </a:bodyPr>
          <a:lstStyle/>
          <a:p>
            <a:r>
              <a:rPr lang="en-US" altLang="zh-CN" sz="4100">
                <a:ea typeface="宋体" charset="-122"/>
              </a:rPr>
              <a:t>main</a:t>
            </a:r>
            <a:r>
              <a:rPr lang="zh-CN" altLang="en-US" sz="4100">
                <a:ea typeface="宋体" charset="-122"/>
              </a:rPr>
              <a:t>函数（初始化）</a:t>
            </a:r>
          </a:p>
        </p:txBody>
      </p:sp>
      <p:sp>
        <p:nvSpPr>
          <p:cNvPr id="13328" name="Rectangle 16"/>
          <p:cNvSpPr/>
          <p:nvPr/>
        </p:nvSpPr>
        <p:spPr>
          <a:xfrm>
            <a:off x="4191000" y="1992313"/>
            <a:ext cx="984250" cy="64135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none">
            <a:spAutoFit/>
          </a:bodyPr>
          <a:lstStyle/>
          <a:p>
            <a:pPr lvl="0" algn="ctr"/>
            <a:r>
              <a:rPr lang="en-US" altLang="x-none" b="1" dirty="0">
                <a:solidFill>
                  <a:srgbClr val="FFFFFF"/>
                </a:solidFill>
                <a:latin typeface="Arial" charset="0"/>
                <a:ea typeface="宋体" charset="-122"/>
                <a:sym typeface="Arial" charset="0"/>
              </a:rPr>
              <a:t>Text in </a:t>
            </a:r>
            <a:endParaRPr lang="zh-CN" altLang="en-US" b="1" dirty="0">
              <a:solidFill>
                <a:srgbClr val="FFFFFF"/>
              </a:solidFill>
              <a:latin typeface="Arial" charset="0"/>
              <a:ea typeface="宋体" charset="-122"/>
              <a:sym typeface="Arial" charset="0"/>
            </a:endParaRPr>
          </a:p>
          <a:p>
            <a:pPr lvl="0" algn="ctr"/>
            <a:r>
              <a:rPr lang="en-US" altLang="x-none" b="1" dirty="0">
                <a:solidFill>
                  <a:srgbClr val="FFFFFF"/>
                </a:solidFill>
                <a:latin typeface="Arial" charset="0"/>
                <a:ea typeface="宋体" charset="-122"/>
                <a:sym typeface="Arial" charset="0"/>
              </a:rPr>
              <a:t>here</a:t>
            </a:r>
            <a:endParaRPr lang="zh-CN" altLang="en-US" dirty="0">
              <a:latin typeface="Arial" charset="0"/>
              <a:ea typeface="宋体" charset="-122"/>
            </a:endParaRPr>
          </a:p>
        </p:txBody>
      </p:sp>
      <p:sp>
        <p:nvSpPr>
          <p:cNvPr id="13329" name="Rectangle 17"/>
          <p:cNvSpPr/>
          <p:nvPr/>
        </p:nvSpPr>
        <p:spPr>
          <a:xfrm>
            <a:off x="6008688" y="2001838"/>
            <a:ext cx="984250" cy="64135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none">
            <a:spAutoFit/>
          </a:bodyPr>
          <a:lstStyle/>
          <a:p>
            <a:pPr lvl="0" algn="ctr"/>
            <a:r>
              <a:rPr lang="en-US" altLang="x-none" b="1" dirty="0">
                <a:solidFill>
                  <a:srgbClr val="FFFFFF"/>
                </a:solidFill>
                <a:latin typeface="Arial" charset="0"/>
                <a:ea typeface="宋体" charset="-122"/>
                <a:sym typeface="Arial" charset="0"/>
              </a:rPr>
              <a:t>Text in </a:t>
            </a:r>
            <a:endParaRPr lang="zh-CN" altLang="en-US" b="1" dirty="0">
              <a:solidFill>
                <a:srgbClr val="FFFFFF"/>
              </a:solidFill>
              <a:latin typeface="Arial" charset="0"/>
              <a:ea typeface="宋体" charset="-122"/>
              <a:sym typeface="Arial" charset="0"/>
            </a:endParaRPr>
          </a:p>
          <a:p>
            <a:pPr lvl="0" algn="ctr"/>
            <a:r>
              <a:rPr lang="en-US" altLang="x-none" b="1" dirty="0">
                <a:solidFill>
                  <a:srgbClr val="FFFFFF"/>
                </a:solidFill>
                <a:latin typeface="Arial" charset="0"/>
                <a:ea typeface="宋体" charset="-122"/>
                <a:sym typeface="Arial" charset="0"/>
              </a:rPr>
              <a:t>here</a:t>
            </a:r>
            <a:endParaRPr lang="zh-CN" altLang="en-US" dirty="0">
              <a:latin typeface="Arial" charset="0"/>
              <a:ea typeface="宋体" charset="-122"/>
            </a:endParaRPr>
          </a:p>
        </p:txBody>
      </p:sp>
      <p:sp>
        <p:nvSpPr>
          <p:cNvPr id="2" name="Rectangle 9"/>
          <p:cNvSpPr/>
          <p:nvPr/>
        </p:nvSpPr>
        <p:spPr>
          <a:xfrm>
            <a:off x="2455863" y="1992313"/>
            <a:ext cx="984250" cy="64135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none">
            <a:spAutoFit/>
          </a:bodyPr>
          <a:lstStyle/>
          <a:p>
            <a:pPr lvl="0" algn="ctr"/>
            <a:r>
              <a:rPr lang="en-US" altLang="x-none" b="1" dirty="0">
                <a:solidFill>
                  <a:srgbClr val="FFFFFF"/>
                </a:solidFill>
                <a:latin typeface="Arial" charset="0"/>
                <a:ea typeface="宋体" charset="-122"/>
                <a:sym typeface="Arial" charset="0"/>
              </a:rPr>
              <a:t>Text in </a:t>
            </a:r>
            <a:endParaRPr lang="zh-CN" altLang="en-US" b="1" dirty="0">
              <a:solidFill>
                <a:srgbClr val="FFFFFF"/>
              </a:solidFill>
              <a:latin typeface="Arial" charset="0"/>
              <a:ea typeface="宋体" charset="-122"/>
              <a:sym typeface="Arial" charset="0"/>
            </a:endParaRPr>
          </a:p>
          <a:p>
            <a:pPr lvl="0" algn="ctr"/>
            <a:r>
              <a:rPr lang="en-US" altLang="x-none" b="1" dirty="0">
                <a:solidFill>
                  <a:srgbClr val="FFFFFF"/>
                </a:solidFill>
                <a:latin typeface="Arial" charset="0"/>
                <a:ea typeface="宋体" charset="-122"/>
                <a:sym typeface="Arial" charset="0"/>
              </a:rPr>
              <a:t>here</a:t>
            </a:r>
            <a:endParaRPr lang="zh-CN" altLang="en-US" dirty="0">
              <a:latin typeface="Arial" charset="0"/>
              <a:ea typeface="宋体" charset="-122"/>
            </a:endParaRPr>
          </a:p>
        </p:txBody>
      </p:sp>
      <p:pic>
        <p:nvPicPr>
          <p:cNvPr id="4" name="图片 3" descr="5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2915285" y="979805"/>
            <a:ext cx="5201285" cy="543941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5943600" y="2894013"/>
            <a:ext cx="2747963" cy="3097212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14339" name="Rectang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 vert="horz" anchor="ctr">
            <a:normAutofit/>
          </a:bodyPr>
          <a:lstStyle/>
          <a:p>
            <a:r>
              <a:rPr lang="en-US" altLang="zh-CN" sz="4100">
                <a:ea typeface="宋体" charset="-122"/>
              </a:rPr>
              <a:t>main</a:t>
            </a:r>
            <a:r>
              <a:rPr lang="zh-CN" altLang="en-US" sz="4100">
                <a:ea typeface="宋体" charset="-122"/>
              </a:rPr>
              <a:t>函数（移动）</a:t>
            </a:r>
          </a:p>
        </p:txBody>
      </p:sp>
      <p:sp>
        <p:nvSpPr>
          <p:cNvPr id="14344" name="Rectangle 8"/>
          <p:cNvSpPr/>
          <p:nvPr/>
        </p:nvSpPr>
        <p:spPr>
          <a:xfrm>
            <a:off x="1025525" y="3295650"/>
            <a:ext cx="1824038" cy="180340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lstStyle/>
          <a:p>
            <a:pPr lvl="0" algn="ctr"/>
            <a:r>
              <a:rPr lang="en-US" altLang="x-none" sz="1600" b="1" dirty="0">
                <a:solidFill>
                  <a:srgbClr val="FFFFFF"/>
                </a:solidFill>
                <a:latin typeface="Arial" charset="0"/>
                <a:ea typeface="宋体" charset="-122"/>
                <a:sym typeface="Arial" charset="0"/>
              </a:rPr>
              <a:t>ThemeGallery  is a Design Digital Content &amp; Contents mall developed by Guild Design Inc.</a:t>
            </a:r>
            <a:endParaRPr lang="zh-CN" altLang="en-US" dirty="0">
              <a:latin typeface="Arial" charset="0"/>
              <a:ea typeface="宋体" charset="-122"/>
            </a:endParaRPr>
          </a:p>
        </p:txBody>
      </p:sp>
      <p:pic>
        <p:nvPicPr>
          <p:cNvPr id="2" name="图片 1" descr="6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1906905" y="1411605"/>
            <a:ext cx="3155315" cy="4385945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聚合">
  <a:themeElements>
    <a:clrScheme name="">
      <a:dk1>
        <a:srgbClr val="000000"/>
      </a:dk1>
      <a:lt1>
        <a:srgbClr val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FFFFFF"/>
      </a:accent3>
      <a:accent4>
        <a:srgbClr val="000000"/>
      </a:accent4>
      <a:accent5>
        <a:srgbClr val="ACCEDB"/>
      </a:accent5>
      <a:accent6>
        <a:srgbClr val="C31B23"/>
      </a:accent6>
      <a:hlink>
        <a:srgbClr val="FF8119"/>
      </a:hlink>
      <a:folHlink>
        <a:srgbClr val="44B9E8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默认设计模板_2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336</Words>
  <Application>Microsoft Office PowerPoint</Application>
  <PresentationFormat>全屏显示(4:3)</PresentationFormat>
  <Paragraphs>73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30" baseType="lpstr">
      <vt:lpstr>Arial</vt:lpstr>
      <vt:lpstr>宋体</vt:lpstr>
      <vt:lpstr>Lucida Sans Unicode</vt:lpstr>
      <vt:lpstr>Magneto</vt:lpstr>
      <vt:lpstr>黑体</vt:lpstr>
      <vt:lpstr>Wingdings 3</vt:lpstr>
      <vt:lpstr>Wingdings</vt:lpstr>
      <vt:lpstr>华文新魏</vt:lpstr>
      <vt:lpstr>字体管家娜娜体</vt:lpstr>
      <vt:lpstr>Verdana</vt:lpstr>
      <vt:lpstr>Wingdings 2</vt:lpstr>
      <vt:lpstr>Calibri</vt:lpstr>
      <vt:lpstr>聚合</vt:lpstr>
      <vt:lpstr>默认设计模板_2</vt:lpstr>
      <vt:lpstr>2048 made by my</vt:lpstr>
      <vt:lpstr>目录</vt:lpstr>
      <vt:lpstr>构思</vt:lpstr>
      <vt:lpstr>构思</vt:lpstr>
      <vt:lpstr>                      游戏截图</vt:lpstr>
      <vt:lpstr>构思</vt:lpstr>
      <vt:lpstr>     头文件，所有函数，全局变量</vt:lpstr>
      <vt:lpstr>main函数（初始化）</vt:lpstr>
      <vt:lpstr>main函数（移动）</vt:lpstr>
      <vt:lpstr>void movemusic()（移动音效） </vt:lpstr>
      <vt:lpstr>void start()</vt:lpstr>
      <vt:lpstr>void control(int []);（按下a键）</vt:lpstr>
      <vt:lpstr>void control(int []);（按下a键）</vt:lpstr>
      <vt:lpstr>存在的问题，改进</vt:lpstr>
      <vt:lpstr>还存在的不足</vt:lpstr>
      <vt:lpstr>Thank You!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ThemeGallery PowerTemplate</dc:title>
  <dc:creator>tangtang</dc:creator>
  <cp:lastModifiedBy>meng</cp:lastModifiedBy>
  <cp:revision>4</cp:revision>
  <dcterms:created xsi:type="dcterms:W3CDTF">2012-06-01T08:27:00Z</dcterms:created>
  <dcterms:modified xsi:type="dcterms:W3CDTF">2015-12-29T08:21:38Z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2052-10.1.0.5400</vt:lpwstr>
  </property>
</Properties>
</file>

<file path=docProps/thumbnail.jpeg>
</file>